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66" r:id="rId3"/>
    <p:sldMasterId id="2147483768" r:id="rId4"/>
    <p:sldMasterId id="2147483780" r:id="rId5"/>
    <p:sldMasterId id="2147483782" r:id="rId6"/>
  </p:sldMasterIdLst>
  <p:notesMasterIdLst>
    <p:notesMasterId r:id="rId93"/>
  </p:notesMasterIdLst>
  <p:handoutMasterIdLst>
    <p:handoutMasterId r:id="rId94"/>
  </p:handoutMasterIdLst>
  <p:sldIdLst>
    <p:sldId id="264" r:id="rId7"/>
    <p:sldId id="966" r:id="rId8"/>
    <p:sldId id="967" r:id="rId9"/>
    <p:sldId id="968" r:id="rId10"/>
    <p:sldId id="969" r:id="rId11"/>
    <p:sldId id="970" r:id="rId12"/>
    <p:sldId id="971" r:id="rId13"/>
    <p:sldId id="972" r:id="rId14"/>
    <p:sldId id="973" r:id="rId15"/>
    <p:sldId id="1016" r:id="rId16"/>
    <p:sldId id="1017" r:id="rId17"/>
    <p:sldId id="1018" r:id="rId18"/>
    <p:sldId id="1019" r:id="rId19"/>
    <p:sldId id="992" r:id="rId20"/>
    <p:sldId id="977" r:id="rId21"/>
    <p:sldId id="978" r:id="rId22"/>
    <p:sldId id="979" r:id="rId23"/>
    <p:sldId id="980" r:id="rId24"/>
    <p:sldId id="981" r:id="rId25"/>
    <p:sldId id="982" r:id="rId26"/>
    <p:sldId id="520" r:id="rId27"/>
    <p:sldId id="983" r:id="rId28"/>
    <p:sldId id="984" r:id="rId29"/>
    <p:sldId id="985" r:id="rId30"/>
    <p:sldId id="986" r:id="rId31"/>
    <p:sldId id="987" r:id="rId32"/>
    <p:sldId id="988" r:id="rId33"/>
    <p:sldId id="989" r:id="rId34"/>
    <p:sldId id="990" r:id="rId35"/>
    <p:sldId id="991" r:id="rId36"/>
    <p:sldId id="993" r:id="rId37"/>
    <p:sldId id="994" r:id="rId38"/>
    <p:sldId id="995" r:id="rId39"/>
    <p:sldId id="996" r:id="rId40"/>
    <p:sldId id="997" r:id="rId41"/>
    <p:sldId id="998" r:id="rId42"/>
    <p:sldId id="999" r:id="rId43"/>
    <p:sldId id="1000" r:id="rId44"/>
    <p:sldId id="1001" r:id="rId45"/>
    <p:sldId id="1002" r:id="rId46"/>
    <p:sldId id="1003" r:id="rId47"/>
    <p:sldId id="1004" r:id="rId48"/>
    <p:sldId id="1005" r:id="rId49"/>
    <p:sldId id="1006" r:id="rId50"/>
    <p:sldId id="1007" r:id="rId51"/>
    <p:sldId id="1008" r:id="rId52"/>
    <p:sldId id="1009" r:id="rId53"/>
    <p:sldId id="1012" r:id="rId54"/>
    <p:sldId id="1013" r:id="rId55"/>
    <p:sldId id="1010" r:id="rId56"/>
    <p:sldId id="1014" r:id="rId57"/>
    <p:sldId id="1015" r:id="rId58"/>
    <p:sldId id="1011" r:id="rId59"/>
    <p:sldId id="257" r:id="rId60"/>
    <p:sldId id="519" r:id="rId61"/>
    <p:sldId id="480" r:id="rId62"/>
    <p:sldId id="262" r:id="rId63"/>
    <p:sldId id="1026" r:id="rId64"/>
    <p:sldId id="1027" r:id="rId65"/>
    <p:sldId id="689" r:id="rId66"/>
    <p:sldId id="1020" r:id="rId67"/>
    <p:sldId id="691" r:id="rId68"/>
    <p:sldId id="1021" r:id="rId69"/>
    <p:sldId id="1028" r:id="rId70"/>
    <p:sldId id="693" r:id="rId71"/>
    <p:sldId id="1022" r:id="rId72"/>
    <p:sldId id="1029" r:id="rId73"/>
    <p:sldId id="1023" r:id="rId74"/>
    <p:sldId id="1024" r:id="rId75"/>
    <p:sldId id="1030" r:id="rId76"/>
    <p:sldId id="1031" r:id="rId77"/>
    <p:sldId id="1025" r:id="rId78"/>
    <p:sldId id="1032" r:id="rId79"/>
    <p:sldId id="1033" r:id="rId80"/>
    <p:sldId id="1034" r:id="rId81"/>
    <p:sldId id="1035" r:id="rId82"/>
    <p:sldId id="1036" r:id="rId83"/>
    <p:sldId id="1037" r:id="rId84"/>
    <p:sldId id="1038" r:id="rId85"/>
    <p:sldId id="1039" r:id="rId86"/>
    <p:sldId id="1040" r:id="rId87"/>
    <p:sldId id="523" r:id="rId88"/>
    <p:sldId id="524" r:id="rId89"/>
    <p:sldId id="637" r:id="rId90"/>
    <p:sldId id="959" r:id="rId91"/>
    <p:sldId id="521" r:id="rId92"/>
  </p:sldIdLst>
  <p:sldSz cx="12192000" cy="6858000"/>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21600"/>
    <a:srgbClr val="4C1900"/>
    <a:srgbClr val="2B7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5" autoAdjust="0"/>
    <p:restoredTop sz="94660"/>
  </p:normalViewPr>
  <p:slideViewPr>
    <p:cSldViewPr snapToGrid="0">
      <p:cViewPr varScale="1">
        <p:scale>
          <a:sx n="81" d="100"/>
          <a:sy n="81" d="100"/>
        </p:scale>
        <p:origin x="108" y="336"/>
      </p:cViewPr>
      <p:guideLst/>
    </p:cSldViewPr>
  </p:slideViewPr>
  <p:notesTextViewPr>
    <p:cViewPr>
      <p:scale>
        <a:sx n="1" d="1"/>
        <a:sy n="1" d="1"/>
      </p:scale>
      <p:origin x="0" y="0"/>
    </p:cViewPr>
  </p:notesTextViewPr>
  <p:sorterViewPr>
    <p:cViewPr>
      <p:scale>
        <a:sx n="100" d="100"/>
        <a:sy n="100" d="100"/>
      </p:scale>
      <p:origin x="0" y="-57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895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48950"/>
          </a:xfrm>
          <a:prstGeom prst="rect">
            <a:avLst/>
          </a:prstGeom>
        </p:spPr>
        <p:txBody>
          <a:bodyPr vert="horz" lIns="92930" tIns="46465" rIns="92930" bIns="46465" rtlCol="0"/>
          <a:lstStyle>
            <a:lvl1pPr algn="r">
              <a:defRPr sz="1200"/>
            </a:lvl1pPr>
          </a:lstStyle>
          <a:p>
            <a:fld id="{6E09B0AE-8029-4AB3-BE8B-64DED4355367}" type="datetimeFigureOut">
              <a:rPr lang="en-US" smtClean="0"/>
              <a:t>8/9/2016</a:t>
            </a:fld>
            <a:endParaRPr lang="en-US"/>
          </a:p>
        </p:txBody>
      </p:sp>
      <p:sp>
        <p:nvSpPr>
          <p:cNvPr id="4" name="Footer Placeholder 3"/>
          <p:cNvSpPr>
            <a:spLocks noGrp="1"/>
          </p:cNvSpPr>
          <p:nvPr>
            <p:ph type="ftr" sz="quarter" idx="2"/>
          </p:nvPr>
        </p:nvSpPr>
        <p:spPr>
          <a:xfrm>
            <a:off x="0" y="6605889"/>
            <a:ext cx="4033943" cy="348949"/>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05889"/>
            <a:ext cx="4033943" cy="348949"/>
          </a:xfrm>
          <a:prstGeom prst="rect">
            <a:avLst/>
          </a:prstGeom>
        </p:spPr>
        <p:txBody>
          <a:bodyPr vert="horz" lIns="92930" tIns="46465" rIns="92930" bIns="46465" rtlCol="0" anchor="b"/>
          <a:lstStyle>
            <a:lvl1pPr algn="r">
              <a:defRPr sz="1200"/>
            </a:lvl1pPr>
          </a:lstStyle>
          <a:p>
            <a:fld id="{8F80806E-D4D8-4EC1-89F5-AEC8D8C5E7BE}" type="slidenum">
              <a:rPr lang="en-US" smtClean="0"/>
              <a:t>‹#›</a:t>
            </a:fld>
            <a:endParaRPr lang="en-US"/>
          </a:p>
        </p:txBody>
      </p:sp>
    </p:spTree>
    <p:extLst>
      <p:ext uri="{BB962C8B-B14F-4D97-AF65-F5344CB8AC3E}">
        <p14:creationId xmlns:p14="http://schemas.microsoft.com/office/powerpoint/2010/main" val="2157497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895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73003" y="0"/>
            <a:ext cx="4033943" cy="348950"/>
          </a:xfrm>
          <a:prstGeom prst="rect">
            <a:avLst/>
          </a:prstGeom>
        </p:spPr>
        <p:txBody>
          <a:bodyPr vert="horz" lIns="92930" tIns="46465" rIns="92930" bIns="46465" rtlCol="0"/>
          <a:lstStyle>
            <a:lvl1pPr algn="r">
              <a:defRPr sz="1200"/>
            </a:lvl1pPr>
          </a:lstStyle>
          <a:p>
            <a:fld id="{B0AA03AE-7FF1-4963-8C66-941CF3A22866}" type="datetimeFigureOut">
              <a:rPr lang="en-US" smtClean="0"/>
              <a:t>8/9/2016</a:t>
            </a:fld>
            <a:endParaRPr lang="en-US"/>
          </a:p>
        </p:txBody>
      </p:sp>
      <p:sp>
        <p:nvSpPr>
          <p:cNvPr id="4" name="Slide Image Placeholder 3"/>
          <p:cNvSpPr>
            <a:spLocks noGrp="1" noRot="1" noChangeAspect="1"/>
          </p:cNvSpPr>
          <p:nvPr>
            <p:ph type="sldImg" idx="2"/>
          </p:nvPr>
        </p:nvSpPr>
        <p:spPr>
          <a:xfrm>
            <a:off x="2568575" y="869950"/>
            <a:ext cx="4171950" cy="2346325"/>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30910" y="3347015"/>
            <a:ext cx="7447280" cy="273846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5889"/>
            <a:ext cx="4033943" cy="348949"/>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05889"/>
            <a:ext cx="4033943" cy="348949"/>
          </a:xfrm>
          <a:prstGeom prst="rect">
            <a:avLst/>
          </a:prstGeom>
        </p:spPr>
        <p:txBody>
          <a:bodyPr vert="horz" lIns="92930" tIns="46465" rIns="92930" bIns="46465" rtlCol="0" anchor="b"/>
          <a:lstStyle>
            <a:lvl1pPr algn="r">
              <a:defRPr sz="1200"/>
            </a:lvl1pPr>
          </a:lstStyle>
          <a:p>
            <a:fld id="{848667E8-BBDE-4406-80BD-A02436345AF1}" type="slidenum">
              <a:rPr lang="en-US" smtClean="0"/>
              <a:t>‹#›</a:t>
            </a:fld>
            <a:endParaRPr lang="en-US"/>
          </a:p>
        </p:txBody>
      </p:sp>
    </p:spTree>
    <p:extLst>
      <p:ext uri="{BB962C8B-B14F-4D97-AF65-F5344CB8AC3E}">
        <p14:creationId xmlns:p14="http://schemas.microsoft.com/office/powerpoint/2010/main" val="179861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3997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22084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877447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36309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55659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597436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59039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959709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248717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73624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05183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847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950042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6014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36104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36018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180A7-DB5A-4252-917B-68873174749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91555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5BB107-3202-4C44-A714-2D8DA8943394}"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FAC78-16B1-4BE3-9E78-C5BFA2C4EFB9}" type="slidenum">
              <a:rPr lang="en-US" smtClean="0"/>
              <a:t>‹#›</a:t>
            </a:fld>
            <a:endParaRPr lang="en-US"/>
          </a:p>
        </p:txBody>
      </p:sp>
    </p:spTree>
    <p:extLst>
      <p:ext uri="{BB962C8B-B14F-4D97-AF65-F5344CB8AC3E}">
        <p14:creationId xmlns:p14="http://schemas.microsoft.com/office/powerpoint/2010/main" val="3504507535"/>
      </p:ext>
    </p:extLst>
  </p:cSld>
  <p:clrMapOvr>
    <a:masterClrMapping/>
  </p:clrMapOvr>
  <mc:AlternateContent xmlns:mc="http://schemas.openxmlformats.org/markup-compatibility/2006" xmlns:p14="http://schemas.microsoft.com/office/powerpoint/2010/main">
    <mc:Choice Requires="p14">
      <p:transition p14:dur="10" advTm="25000"/>
    </mc:Choice>
    <mc:Fallback xmlns="">
      <p:transition advTm="2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BB107-3202-4C44-A714-2D8DA8943394}"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FAC78-16B1-4BE3-9E78-C5BFA2C4EFB9}" type="slidenum">
              <a:rPr lang="en-US" smtClean="0"/>
              <a:t>‹#›</a:t>
            </a:fld>
            <a:endParaRPr lang="en-US"/>
          </a:p>
        </p:txBody>
      </p:sp>
    </p:spTree>
    <p:extLst>
      <p:ext uri="{BB962C8B-B14F-4D97-AF65-F5344CB8AC3E}">
        <p14:creationId xmlns:p14="http://schemas.microsoft.com/office/powerpoint/2010/main" val="3587219075"/>
      </p:ext>
    </p:extLst>
  </p:cSld>
  <p:clrMapOvr>
    <a:masterClrMapping/>
  </p:clrMapOvr>
  <mc:AlternateContent xmlns:mc="http://schemas.openxmlformats.org/markup-compatibility/2006" xmlns:p14="http://schemas.microsoft.com/office/powerpoint/2010/main">
    <mc:Choice Requires="p14">
      <p:transition p14:dur="10" advTm="25000"/>
    </mc:Choice>
    <mc:Fallback xmlns="">
      <p:transition advTm="2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BB107-3202-4C44-A714-2D8DA8943394}"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FAC78-16B1-4BE3-9E78-C5BFA2C4EFB9}" type="slidenum">
              <a:rPr lang="en-US" smtClean="0"/>
              <a:t>‹#›</a:t>
            </a:fld>
            <a:endParaRPr lang="en-US"/>
          </a:p>
        </p:txBody>
      </p:sp>
    </p:spTree>
    <p:extLst>
      <p:ext uri="{BB962C8B-B14F-4D97-AF65-F5344CB8AC3E}">
        <p14:creationId xmlns:p14="http://schemas.microsoft.com/office/powerpoint/2010/main" val="2839333236"/>
      </p:ext>
    </p:extLst>
  </p:cSld>
  <p:clrMapOvr>
    <a:masterClrMapping/>
  </p:clrMapOvr>
  <mc:AlternateContent xmlns:mc="http://schemas.openxmlformats.org/markup-compatibility/2006" xmlns:p14="http://schemas.microsoft.com/office/powerpoint/2010/main">
    <mc:Choice Requires="p14">
      <p:transition p14:dur="10" advTm="25000"/>
    </mc:Choice>
    <mc:Fallback xmlns="">
      <p:transition advTm="2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96D9-3C93-41C5-B095-DB90D69856D4}" type="datetimeFigureOut">
              <a:rPr lang="en-US">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5918FE-B2E2-412C-87C6-B9FA90AA30D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2646818"/>
      </p:ext>
    </p:extLst>
  </p:cSld>
  <p:clrMapOvr>
    <a:masterClrMapping/>
  </p:clrMapOvr>
  <mc:AlternateContent xmlns:mc="http://schemas.openxmlformats.org/markup-compatibility/2006" xmlns:p14="http://schemas.microsoft.com/office/powerpoint/2010/main">
    <mc:Choice Requires="p14">
      <p:transition p14:dur="10" advTm="25000">
        <p:fade/>
      </p:transition>
    </mc:Choice>
    <mc:Fallback xmlns="">
      <p:transition advTm="2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881279-4C6A-414D-9AC1-71B396614803}" type="datetimeFigureOut">
              <a:rPr lang="en-US">
                <a:solidFill>
                  <a:prstClr val="black">
                    <a:tint val="75000"/>
                  </a:prstClr>
                </a:solidFill>
              </a:rPr>
              <a:pPr>
                <a:def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4119DB8-F828-4839-8CE4-D5A893D69523}" type="slidenum">
              <a:rPr lang="en-US"/>
              <a:pPr/>
              <a:t>‹#›</a:t>
            </a:fld>
            <a:endParaRPr lang="en-US" dirty="0"/>
          </a:p>
        </p:txBody>
      </p:sp>
    </p:spTree>
    <p:extLst>
      <p:ext uri="{BB962C8B-B14F-4D97-AF65-F5344CB8AC3E}">
        <p14:creationId xmlns:p14="http://schemas.microsoft.com/office/powerpoint/2010/main" val="464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6121DD-1AB7-40EB-97D8-69E3864C85EE}"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90B2F0-2B6A-4660-A676-38D1322A5D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993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121DD-1AB7-40EB-97D8-69E3864C85EE}"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90B2F0-2B6A-4660-A676-38D1322A5D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740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121DD-1AB7-40EB-97D8-69E3864C85EE}"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90B2F0-2B6A-4660-A676-38D1322A5D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337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6121DD-1AB7-40EB-97D8-69E3864C85EE}" type="datetimeFigureOut">
              <a:rPr lang="en-US" smtClean="0">
                <a:solidFill>
                  <a:prstClr val="black">
                    <a:tint val="75000"/>
                  </a:prstClr>
                </a:solidFill>
              </a:rPr>
              <a:pPr/>
              <a:t>8/9/2016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90B2F0-2B6A-4660-A676-38D1322A5D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091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6121DD-1AB7-40EB-97D8-69E3864C85EE}" type="datetimeFigureOut">
              <a:rPr lang="en-US" smtClean="0">
                <a:solidFill>
                  <a:prstClr val="black">
                    <a:tint val="75000"/>
                  </a:prstClr>
                </a:solidFill>
              </a:rPr>
              <a:pPr/>
              <a:t>8/9/2016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90B2F0-2B6A-4660-A676-38D1322A5D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067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6121DD-1AB7-40EB-97D8-69E3864C85EE}" type="datetimeFigureOut">
              <a:rPr lang="en-US" smtClean="0">
                <a:solidFill>
                  <a:prstClr val="black">
                    <a:tint val="75000"/>
                  </a:prstClr>
                </a:solidFill>
              </a:rPr>
              <a:pPr/>
              <a:t>8/9/2016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90B2F0-2B6A-4660-A676-38D1322A5D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66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BB107-3202-4C44-A714-2D8DA8943394}"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FAC78-16B1-4BE3-9E78-C5BFA2C4EFB9}" type="slidenum">
              <a:rPr lang="en-US" smtClean="0"/>
              <a:t>‹#›</a:t>
            </a:fld>
            <a:endParaRPr lang="en-US"/>
          </a:p>
        </p:txBody>
      </p:sp>
    </p:spTree>
    <p:extLst>
      <p:ext uri="{BB962C8B-B14F-4D97-AF65-F5344CB8AC3E}">
        <p14:creationId xmlns:p14="http://schemas.microsoft.com/office/powerpoint/2010/main" val="4030230965"/>
      </p:ext>
    </p:extLst>
  </p:cSld>
  <p:clrMapOvr>
    <a:masterClrMapping/>
  </p:clrMapOvr>
  <mc:AlternateContent xmlns:mc="http://schemas.openxmlformats.org/markup-compatibility/2006" xmlns:p14="http://schemas.microsoft.com/office/powerpoint/2010/main">
    <mc:Choice Requires="p14">
      <p:transition p14:dur="10" advTm="25000"/>
    </mc:Choice>
    <mc:Fallback xmlns="">
      <p:transition advTm="2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121DD-1AB7-40EB-97D8-69E3864C85EE}" type="datetimeFigureOut">
              <a:rPr lang="en-US" smtClean="0">
                <a:solidFill>
                  <a:prstClr val="black">
                    <a:tint val="75000"/>
                  </a:prstClr>
                </a:solidFill>
              </a:rPr>
              <a:pPr/>
              <a:t>8/9/2016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90B2F0-2B6A-4660-A676-38D1322A5D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62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121DD-1AB7-40EB-97D8-69E3864C85EE}" type="datetimeFigureOut">
              <a:rPr lang="en-US" smtClean="0">
                <a:solidFill>
                  <a:prstClr val="black">
                    <a:tint val="75000"/>
                  </a:prstClr>
                </a:solidFill>
              </a:rPr>
              <a:pPr/>
              <a:t>8/9/2016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90B2F0-2B6A-4660-A676-38D1322A5D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721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121DD-1AB7-40EB-97D8-69E3864C85EE}" type="datetimeFigureOut">
              <a:rPr lang="en-US" smtClean="0">
                <a:solidFill>
                  <a:prstClr val="black">
                    <a:tint val="75000"/>
                  </a:prstClr>
                </a:solidFill>
              </a:rPr>
              <a:pPr/>
              <a:t>8/9/2016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90B2F0-2B6A-4660-A676-38D1322A5D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892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121DD-1AB7-40EB-97D8-69E3864C85EE}"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90B2F0-2B6A-4660-A676-38D1322A5D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084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121DD-1AB7-40EB-97D8-69E3864C85EE}"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90B2F0-2B6A-4660-A676-38D1322A5D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647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881279-4C6A-414D-9AC1-71B396614803}" type="datetimeFigureOut">
              <a:rPr lang="en-US">
                <a:solidFill>
                  <a:prstClr val="black">
                    <a:tint val="75000"/>
                  </a:prstClr>
                </a:solidFill>
              </a:rPr>
              <a:pPr>
                <a:def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4119DB8-F828-4839-8CE4-D5A893D69523}" type="slidenum">
              <a:rPr lang="en-US"/>
              <a:pPr/>
              <a:t>‹#›</a:t>
            </a:fld>
            <a:endParaRPr lang="en-US" dirty="0"/>
          </a:p>
        </p:txBody>
      </p:sp>
    </p:spTree>
    <p:extLst>
      <p:ext uri="{BB962C8B-B14F-4D97-AF65-F5344CB8AC3E}">
        <p14:creationId xmlns:p14="http://schemas.microsoft.com/office/powerpoint/2010/main" val="4227885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C30BB0-0124-4F5F-8C4B-1834E721D0B7}"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11B43F-D8F4-4FD2-9EB4-0EAE1338F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101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30BB0-0124-4F5F-8C4B-1834E721D0B7}"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11B43F-D8F4-4FD2-9EB4-0EAE1338F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318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30BB0-0124-4F5F-8C4B-1834E721D0B7}"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11B43F-D8F4-4FD2-9EB4-0EAE1338F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016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C30BB0-0124-4F5F-8C4B-1834E721D0B7}" type="datetimeFigureOut">
              <a:rPr lang="en-US" smtClean="0">
                <a:solidFill>
                  <a:prstClr val="black">
                    <a:tint val="75000"/>
                  </a:prstClr>
                </a:solidFill>
              </a:rPr>
              <a:pPr/>
              <a:t>8/9/2016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11B43F-D8F4-4FD2-9EB4-0EAE1338F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55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BB107-3202-4C44-A714-2D8DA8943394}"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FAC78-16B1-4BE3-9E78-C5BFA2C4EFB9}" type="slidenum">
              <a:rPr lang="en-US" smtClean="0"/>
              <a:t>‹#›</a:t>
            </a:fld>
            <a:endParaRPr lang="en-US"/>
          </a:p>
        </p:txBody>
      </p:sp>
    </p:spTree>
    <p:extLst>
      <p:ext uri="{BB962C8B-B14F-4D97-AF65-F5344CB8AC3E}">
        <p14:creationId xmlns:p14="http://schemas.microsoft.com/office/powerpoint/2010/main" val="309610003"/>
      </p:ext>
    </p:extLst>
  </p:cSld>
  <p:clrMapOvr>
    <a:masterClrMapping/>
  </p:clrMapOvr>
  <mc:AlternateContent xmlns:mc="http://schemas.openxmlformats.org/markup-compatibility/2006" xmlns:p14="http://schemas.microsoft.com/office/powerpoint/2010/main">
    <mc:Choice Requires="p14">
      <p:transition p14:dur="10" advTm="25000"/>
    </mc:Choice>
    <mc:Fallback xmlns="">
      <p:transition advTm="2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C30BB0-0124-4F5F-8C4B-1834E721D0B7}" type="datetimeFigureOut">
              <a:rPr lang="en-US" smtClean="0">
                <a:solidFill>
                  <a:prstClr val="black">
                    <a:tint val="75000"/>
                  </a:prstClr>
                </a:solidFill>
              </a:rPr>
              <a:pPr/>
              <a:t>8/9/2016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11B43F-D8F4-4FD2-9EB4-0EAE1338F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698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C30BB0-0124-4F5F-8C4B-1834E721D0B7}" type="datetimeFigureOut">
              <a:rPr lang="en-US" smtClean="0">
                <a:solidFill>
                  <a:prstClr val="black">
                    <a:tint val="75000"/>
                  </a:prstClr>
                </a:solidFill>
              </a:rPr>
              <a:pPr/>
              <a:t>8/9/2016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11B43F-D8F4-4FD2-9EB4-0EAE1338F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891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30BB0-0124-4F5F-8C4B-1834E721D0B7}" type="datetimeFigureOut">
              <a:rPr lang="en-US" smtClean="0">
                <a:solidFill>
                  <a:prstClr val="black">
                    <a:tint val="75000"/>
                  </a:prstClr>
                </a:solidFill>
              </a:rPr>
              <a:pPr/>
              <a:t>8/9/2016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11B43F-D8F4-4FD2-9EB4-0EAE1338F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75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30BB0-0124-4F5F-8C4B-1834E721D0B7}" type="datetimeFigureOut">
              <a:rPr lang="en-US" smtClean="0">
                <a:solidFill>
                  <a:prstClr val="black">
                    <a:tint val="75000"/>
                  </a:prstClr>
                </a:solidFill>
              </a:rPr>
              <a:pPr/>
              <a:t>8/9/2016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11B43F-D8F4-4FD2-9EB4-0EAE1338F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090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30BB0-0124-4F5F-8C4B-1834E721D0B7}" type="datetimeFigureOut">
              <a:rPr lang="en-US" smtClean="0">
                <a:solidFill>
                  <a:prstClr val="black">
                    <a:tint val="75000"/>
                  </a:prstClr>
                </a:solidFill>
              </a:rPr>
              <a:pPr/>
              <a:t>8/9/2016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11B43F-D8F4-4FD2-9EB4-0EAE1338F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08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30BB0-0124-4F5F-8C4B-1834E721D0B7}"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11B43F-D8F4-4FD2-9EB4-0EAE1338F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776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30BB0-0124-4F5F-8C4B-1834E721D0B7}"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11B43F-D8F4-4FD2-9EB4-0EAE1338F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34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5BB107-3202-4C44-A714-2D8DA8943394}"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FAC78-16B1-4BE3-9E78-C5BFA2C4EFB9}" type="slidenum">
              <a:rPr lang="en-US" smtClean="0"/>
              <a:t>‹#›</a:t>
            </a:fld>
            <a:endParaRPr lang="en-US"/>
          </a:p>
        </p:txBody>
      </p:sp>
    </p:spTree>
    <p:extLst>
      <p:ext uri="{BB962C8B-B14F-4D97-AF65-F5344CB8AC3E}">
        <p14:creationId xmlns:p14="http://schemas.microsoft.com/office/powerpoint/2010/main" val="3907852073"/>
      </p:ext>
    </p:extLst>
  </p:cSld>
  <p:clrMapOvr>
    <a:masterClrMapping/>
  </p:clrMapOvr>
  <mc:AlternateContent xmlns:mc="http://schemas.openxmlformats.org/markup-compatibility/2006" xmlns:p14="http://schemas.microsoft.com/office/powerpoint/2010/main">
    <mc:Choice Requires="p14">
      <p:transition p14:dur="10" advTm="25000"/>
    </mc:Choice>
    <mc:Fallback xmlns="">
      <p:transition advTm="2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5BB107-3202-4C44-A714-2D8DA8943394}"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FAC78-16B1-4BE3-9E78-C5BFA2C4EFB9}" type="slidenum">
              <a:rPr lang="en-US" smtClean="0"/>
              <a:t>‹#›</a:t>
            </a:fld>
            <a:endParaRPr lang="en-US"/>
          </a:p>
        </p:txBody>
      </p:sp>
    </p:spTree>
    <p:extLst>
      <p:ext uri="{BB962C8B-B14F-4D97-AF65-F5344CB8AC3E}">
        <p14:creationId xmlns:p14="http://schemas.microsoft.com/office/powerpoint/2010/main" val="1979371087"/>
      </p:ext>
    </p:extLst>
  </p:cSld>
  <p:clrMapOvr>
    <a:masterClrMapping/>
  </p:clrMapOvr>
  <mc:AlternateContent xmlns:mc="http://schemas.openxmlformats.org/markup-compatibility/2006" xmlns:p14="http://schemas.microsoft.com/office/powerpoint/2010/main">
    <mc:Choice Requires="p14">
      <p:transition p14:dur="10" advTm="25000"/>
    </mc:Choice>
    <mc:Fallback xmlns="">
      <p:transition advTm="2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5BB107-3202-4C44-A714-2D8DA8943394}"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FAC78-16B1-4BE3-9E78-C5BFA2C4EFB9}" type="slidenum">
              <a:rPr lang="en-US" smtClean="0"/>
              <a:t>‹#›</a:t>
            </a:fld>
            <a:endParaRPr lang="en-US"/>
          </a:p>
        </p:txBody>
      </p:sp>
    </p:spTree>
    <p:extLst>
      <p:ext uri="{BB962C8B-B14F-4D97-AF65-F5344CB8AC3E}">
        <p14:creationId xmlns:p14="http://schemas.microsoft.com/office/powerpoint/2010/main" val="2556668196"/>
      </p:ext>
    </p:extLst>
  </p:cSld>
  <p:clrMapOvr>
    <a:masterClrMapping/>
  </p:clrMapOvr>
  <mc:AlternateContent xmlns:mc="http://schemas.openxmlformats.org/markup-compatibility/2006" xmlns:p14="http://schemas.microsoft.com/office/powerpoint/2010/main">
    <mc:Choice Requires="p14">
      <p:transition p14:dur="10" advTm="25000"/>
    </mc:Choice>
    <mc:Fallback xmlns="">
      <p:transition advTm="2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BB107-3202-4C44-A714-2D8DA8943394}"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FAC78-16B1-4BE3-9E78-C5BFA2C4EFB9}" type="slidenum">
              <a:rPr lang="en-US" smtClean="0"/>
              <a:t>‹#›</a:t>
            </a:fld>
            <a:endParaRPr lang="en-US"/>
          </a:p>
        </p:txBody>
      </p:sp>
    </p:spTree>
    <p:extLst>
      <p:ext uri="{BB962C8B-B14F-4D97-AF65-F5344CB8AC3E}">
        <p14:creationId xmlns:p14="http://schemas.microsoft.com/office/powerpoint/2010/main" val="31941338"/>
      </p:ext>
    </p:extLst>
  </p:cSld>
  <p:clrMapOvr>
    <a:masterClrMapping/>
  </p:clrMapOvr>
  <mc:AlternateContent xmlns:mc="http://schemas.openxmlformats.org/markup-compatibility/2006" xmlns:p14="http://schemas.microsoft.com/office/powerpoint/2010/main">
    <mc:Choice Requires="p14">
      <p:transition p14:dur="10" advTm="25000"/>
    </mc:Choice>
    <mc:Fallback xmlns="">
      <p:transition advTm="2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BB107-3202-4C44-A714-2D8DA8943394}"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FAC78-16B1-4BE3-9E78-C5BFA2C4EFB9}" type="slidenum">
              <a:rPr lang="en-US" smtClean="0"/>
              <a:t>‹#›</a:t>
            </a:fld>
            <a:endParaRPr lang="en-US"/>
          </a:p>
        </p:txBody>
      </p:sp>
    </p:spTree>
    <p:extLst>
      <p:ext uri="{BB962C8B-B14F-4D97-AF65-F5344CB8AC3E}">
        <p14:creationId xmlns:p14="http://schemas.microsoft.com/office/powerpoint/2010/main" val="4147877470"/>
      </p:ext>
    </p:extLst>
  </p:cSld>
  <p:clrMapOvr>
    <a:masterClrMapping/>
  </p:clrMapOvr>
  <mc:AlternateContent xmlns:mc="http://schemas.openxmlformats.org/markup-compatibility/2006" xmlns:p14="http://schemas.microsoft.com/office/powerpoint/2010/main">
    <mc:Choice Requires="p14">
      <p:transition p14:dur="10" advTm="25000"/>
    </mc:Choice>
    <mc:Fallback xmlns="">
      <p:transition advTm="2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BB107-3202-4C44-A714-2D8DA8943394}"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FAC78-16B1-4BE3-9E78-C5BFA2C4EFB9}" type="slidenum">
              <a:rPr lang="en-US" smtClean="0"/>
              <a:t>‹#›</a:t>
            </a:fld>
            <a:endParaRPr lang="en-US"/>
          </a:p>
        </p:txBody>
      </p:sp>
    </p:spTree>
    <p:extLst>
      <p:ext uri="{BB962C8B-B14F-4D97-AF65-F5344CB8AC3E}">
        <p14:creationId xmlns:p14="http://schemas.microsoft.com/office/powerpoint/2010/main" val="206827511"/>
      </p:ext>
    </p:extLst>
  </p:cSld>
  <p:clrMapOvr>
    <a:masterClrMapping/>
  </p:clrMapOvr>
  <mc:AlternateContent xmlns:mc="http://schemas.openxmlformats.org/markup-compatibility/2006" xmlns:p14="http://schemas.microsoft.com/office/powerpoint/2010/main">
    <mc:Choice Requires="p14">
      <p:transition p14:dur="10" advTm="25000"/>
    </mc:Choice>
    <mc:Fallback xmlns="">
      <p:transition advTm="2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BB107-3202-4C44-A714-2D8DA8943394}" type="datetimeFigureOut">
              <a:rPr lang="en-US" smtClean="0"/>
              <a:t>8/9/2016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FAC78-16B1-4BE3-9E78-C5BFA2C4EFB9}" type="slidenum">
              <a:rPr lang="en-US" smtClean="0"/>
              <a:t>‹#›</a:t>
            </a:fld>
            <a:endParaRPr lang="en-US"/>
          </a:p>
        </p:txBody>
      </p:sp>
    </p:spTree>
    <p:extLst>
      <p:ext uri="{BB962C8B-B14F-4D97-AF65-F5344CB8AC3E}">
        <p14:creationId xmlns:p14="http://schemas.microsoft.com/office/powerpoint/2010/main" val="111093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25000"/>
    </mc:Choice>
    <mc:Fallback xmlns="">
      <p:transition advTm="2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fld id="{E32E96D9-3C93-41C5-B095-DB90D69856D4}" type="datetimeFigureOut">
              <a:rPr lang="en-US" smtClean="0">
                <a:solidFill>
                  <a:prstClr val="black">
                    <a:tint val="75000"/>
                  </a:prstClr>
                </a:solidFill>
                <a:ea typeface="MS PGothic" pitchFamily="34" charset="-128"/>
              </a:rPr>
              <a:pPr defTabSz="914354"/>
              <a:t>8/9/2016</a:t>
            </a:fld>
            <a:endParaRPr lang="en-US" dirty="0" smtClean="0">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dirty="0" smtClean="0">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085918FE-B2E2-412C-87C6-B9FA90AA30D0}" type="slidenum">
              <a:rPr lang="en-US" smtClean="0">
                <a:solidFill>
                  <a:prstClr val="black">
                    <a:tint val="75000"/>
                  </a:prstClr>
                </a:solidFill>
                <a:ea typeface="MS PGothic" pitchFamily="34" charset="-128"/>
              </a:rPr>
              <a:pPr defTabSz="914354"/>
              <a:t>‹#›</a:t>
            </a:fld>
            <a:endParaRPr lang="en-US" dirty="0" smtClean="0">
              <a:solidFill>
                <a:prstClr val="black">
                  <a:tint val="75000"/>
                </a:prstClr>
              </a:solidFill>
              <a:ea typeface="MS PGothic" pitchFamily="34" charset="-128"/>
            </a:endParaRPr>
          </a:p>
        </p:txBody>
      </p:sp>
    </p:spTree>
    <p:extLst>
      <p:ext uri="{BB962C8B-B14F-4D97-AF65-F5344CB8AC3E}">
        <p14:creationId xmlns:p14="http://schemas.microsoft.com/office/powerpoint/2010/main" val="963386281"/>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p14:dur="10" advTm="25000">
        <p:fade/>
      </p:transition>
    </mc:Choice>
    <mc:Fallback xmlns="">
      <p:transition advTm="25000">
        <p:fade/>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377">
              <a:defRPr/>
            </a:pPr>
            <a:fld id="{10056784-C952-4E48-9CAF-619680948A98}" type="datetimeFigureOut">
              <a:rPr lang="en-US">
                <a:solidFill>
                  <a:prstClr val="black">
                    <a:tint val="75000"/>
                  </a:prstClr>
                </a:solidFill>
                <a:ea typeface="MS PGothic" pitchFamily="34" charset="-128"/>
              </a:rPr>
              <a:pPr defTabSz="914377">
                <a:defRPr/>
              </a:pPr>
              <a:t>8/9/2016</a:t>
            </a:fld>
            <a:endParaRPr lang="en-US" dirty="0">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377">
              <a:defRPr/>
            </a:pPr>
            <a:endParaRPr lang="en-US" dirty="0">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377" fontAlgn="base">
              <a:spcBef>
                <a:spcPct val="0"/>
              </a:spcBef>
              <a:spcAft>
                <a:spcPct val="0"/>
              </a:spcAft>
            </a:pPr>
            <a:fld id="{3D4369CF-8D9C-4A1E-8B6C-4370AE91397A}" type="slidenum">
              <a:rPr lang="en-US" smtClean="0">
                <a:ea typeface="MS PGothic" pitchFamily="34" charset="-128"/>
                <a:cs typeface="Arial" panose="020B0604020202020204" pitchFamily="34" charset="0"/>
              </a:rPr>
              <a:pPr defTabSz="914377" fontAlgn="base">
                <a:spcBef>
                  <a:spcPct val="0"/>
                </a:spcBef>
                <a:spcAft>
                  <a:spcPct val="0"/>
                </a:spcAft>
              </a:pPr>
              <a:t>‹#›</a:t>
            </a:fld>
            <a:endParaRPr lang="en-US" dirty="0">
              <a:ea typeface="MS PGothic" pitchFamily="34" charset="-128"/>
              <a:cs typeface="Arial" panose="020B0604020202020204" pitchFamily="34" charset="0"/>
            </a:endParaRPr>
          </a:p>
        </p:txBody>
      </p:sp>
    </p:spTree>
    <p:extLst>
      <p:ext uri="{BB962C8B-B14F-4D97-AF65-F5344CB8AC3E}">
        <p14:creationId xmlns:p14="http://schemas.microsoft.com/office/powerpoint/2010/main" val="3488920996"/>
      </p:ext>
    </p:extLst>
  </p:cSld>
  <p:clrMap bg1="lt1" tx1="dk1" bg2="lt2" tx2="dk2" accent1="accent1" accent2="accent2" accent3="accent3" accent4="accent4" accent5="accent5" accent6="accent6" hlink="hlink" folHlink="folHlink"/>
  <p:sldLayoutIdLst>
    <p:sldLayoutId id="2147483767"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189" algn="ctr" rtl="0" fontAlgn="base">
        <a:spcBef>
          <a:spcPct val="0"/>
        </a:spcBef>
        <a:spcAft>
          <a:spcPct val="0"/>
        </a:spcAft>
        <a:defRPr sz="4400">
          <a:solidFill>
            <a:schemeClr val="tx1"/>
          </a:solidFill>
          <a:latin typeface="Calibri" panose="020F0502020204030204" pitchFamily="34" charset="0"/>
        </a:defRPr>
      </a:lvl6pPr>
      <a:lvl7pPr marL="914377" algn="ctr" rtl="0" fontAlgn="base">
        <a:spcBef>
          <a:spcPct val="0"/>
        </a:spcBef>
        <a:spcAft>
          <a:spcPct val="0"/>
        </a:spcAft>
        <a:defRPr sz="4400">
          <a:solidFill>
            <a:schemeClr val="tx1"/>
          </a:solidFill>
          <a:latin typeface="Calibri" panose="020F0502020204030204" pitchFamily="34" charset="0"/>
        </a:defRPr>
      </a:lvl7pPr>
      <a:lvl8pPr marL="1371566" algn="ctr" rtl="0" fontAlgn="base">
        <a:spcBef>
          <a:spcPct val="0"/>
        </a:spcBef>
        <a:spcAft>
          <a:spcPct val="0"/>
        </a:spcAft>
        <a:defRPr sz="4400">
          <a:solidFill>
            <a:schemeClr val="tx1"/>
          </a:solidFill>
          <a:latin typeface="Calibri" panose="020F0502020204030204" pitchFamily="34" charset="0"/>
        </a:defRPr>
      </a:lvl8pPr>
      <a:lvl9pPr marL="1828754" algn="ctr" rtl="0" fontAlgn="base">
        <a:spcBef>
          <a:spcPct val="0"/>
        </a:spcBef>
        <a:spcAft>
          <a:spcPct val="0"/>
        </a:spcAft>
        <a:defRPr sz="4400">
          <a:solidFill>
            <a:schemeClr val="tx1"/>
          </a:solidFill>
          <a:latin typeface="Calibri" panose="020F0502020204030204" pitchFamily="34" charset="0"/>
        </a:defRPr>
      </a:lvl9pPr>
    </p:titleStyle>
    <p:bodyStyle>
      <a:lvl1pPr marL="342891" indent="-342891"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796121DD-1AB7-40EB-97D8-69E3864C85EE}" type="datetimeFigureOut">
              <a:rPr lang="en-US" smtClean="0">
                <a:solidFill>
                  <a:prstClr val="black">
                    <a:tint val="75000"/>
                  </a:prstClr>
                </a:solidFill>
                <a:ea typeface="MS PGothic" pitchFamily="34" charset="-128"/>
              </a:rPr>
              <a:pPr defTabSz="914377"/>
              <a:t>8/9/2016</a:t>
            </a:fld>
            <a:endParaRPr lang="en-US">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2590B2F0-2B6A-4660-A676-38D1322A5D29}" type="slidenum">
              <a:rPr lang="en-US" smtClean="0">
                <a:solidFill>
                  <a:prstClr val="black">
                    <a:tint val="75000"/>
                  </a:prstClr>
                </a:solidFill>
                <a:ea typeface="MS PGothic" pitchFamily="34" charset="-128"/>
              </a:rPr>
              <a:pPr defTabSz="914377"/>
              <a:t>‹#›</a:t>
            </a:fld>
            <a:endParaRPr lang="en-US">
              <a:solidFill>
                <a:prstClr val="black">
                  <a:tint val="75000"/>
                </a:prstClr>
              </a:solidFill>
              <a:ea typeface="MS PGothic" pitchFamily="34" charset="-128"/>
            </a:endParaRPr>
          </a:p>
        </p:txBody>
      </p:sp>
    </p:spTree>
    <p:extLst>
      <p:ext uri="{BB962C8B-B14F-4D97-AF65-F5344CB8AC3E}">
        <p14:creationId xmlns:p14="http://schemas.microsoft.com/office/powerpoint/2010/main" val="65008051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354">
              <a:defRPr/>
            </a:pPr>
            <a:fld id="{10056784-C952-4E48-9CAF-619680948A98}" type="datetimeFigureOut">
              <a:rPr lang="en-US">
                <a:solidFill>
                  <a:prstClr val="black">
                    <a:tint val="75000"/>
                  </a:prstClr>
                </a:solidFill>
                <a:ea typeface="MS PGothic" panose="020B0600070205080204" pitchFamily="34" charset="-128"/>
              </a:rPr>
              <a:pPr defTabSz="914354">
                <a:defRPr/>
              </a:pPr>
              <a:t>8/9/2016</a:t>
            </a:fld>
            <a:endParaRPr lang="en-US" dirty="0">
              <a:solidFill>
                <a:prstClr val="black">
                  <a:tint val="75000"/>
                </a:prstClr>
              </a:solidFill>
              <a:ea typeface="MS PGothic" panose="020B0600070205080204" pitchFamily="34" charset="-128"/>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354">
              <a:defRPr/>
            </a:pPr>
            <a:endParaRPr lang="en-US" dirty="0">
              <a:solidFill>
                <a:prstClr val="black">
                  <a:tint val="75000"/>
                </a:prstClr>
              </a:solidFill>
              <a:ea typeface="MS PGothic" panose="020B0600070205080204" pitchFamily="34" charset="-128"/>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354" fontAlgn="base">
              <a:spcBef>
                <a:spcPct val="0"/>
              </a:spcBef>
              <a:spcAft>
                <a:spcPct val="0"/>
              </a:spcAft>
            </a:pPr>
            <a:fld id="{3D4369CF-8D9C-4A1E-8B6C-4370AE91397A}" type="slidenum">
              <a:rPr lang="en-US" smtClean="0">
                <a:ea typeface="MS PGothic" panose="020B0600070205080204" pitchFamily="34" charset="-128"/>
                <a:cs typeface="Arial" panose="020B0604020202020204" pitchFamily="34" charset="0"/>
              </a:rPr>
              <a:pPr defTabSz="914354" fontAlgn="base">
                <a:spcBef>
                  <a:spcPct val="0"/>
                </a:spcBef>
                <a:spcAft>
                  <a:spcPct val="0"/>
                </a:spcAft>
              </a:pPr>
              <a:t>‹#›</a:t>
            </a:fld>
            <a:endParaRPr lang="en-US" dirty="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09636956"/>
      </p:ext>
    </p:extLst>
  </p:cSld>
  <p:clrMap bg1="lt1" tx1="dk1" bg2="lt2" tx2="dk2" accent1="accent1" accent2="accent2" accent3="accent3" accent4="accent4" accent5="accent5" accent6="accent6" hlink="hlink" folHlink="folHlink"/>
  <p:sldLayoutIdLst>
    <p:sldLayoutId id="2147483781"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178" algn="ctr" rtl="0" fontAlgn="base">
        <a:spcBef>
          <a:spcPct val="0"/>
        </a:spcBef>
        <a:spcAft>
          <a:spcPct val="0"/>
        </a:spcAft>
        <a:defRPr sz="4400">
          <a:solidFill>
            <a:schemeClr val="tx1"/>
          </a:solidFill>
          <a:latin typeface="Calibri" panose="020F0502020204030204" pitchFamily="34" charset="0"/>
        </a:defRPr>
      </a:lvl6pPr>
      <a:lvl7pPr marL="914354" algn="ctr" rtl="0" fontAlgn="base">
        <a:spcBef>
          <a:spcPct val="0"/>
        </a:spcBef>
        <a:spcAft>
          <a:spcPct val="0"/>
        </a:spcAft>
        <a:defRPr sz="4400">
          <a:solidFill>
            <a:schemeClr val="tx1"/>
          </a:solidFill>
          <a:latin typeface="Calibri" panose="020F0502020204030204" pitchFamily="34" charset="0"/>
        </a:defRPr>
      </a:lvl7pPr>
      <a:lvl8pPr marL="1371532" algn="ctr" rtl="0" fontAlgn="base">
        <a:spcBef>
          <a:spcPct val="0"/>
        </a:spcBef>
        <a:spcAft>
          <a:spcPct val="0"/>
        </a:spcAft>
        <a:defRPr sz="4400">
          <a:solidFill>
            <a:schemeClr val="tx1"/>
          </a:solidFill>
          <a:latin typeface="Calibri" panose="020F0502020204030204" pitchFamily="34" charset="0"/>
        </a:defRPr>
      </a:lvl8pPr>
      <a:lvl9pPr marL="1828709" algn="ctr" rtl="0" fontAlgn="base">
        <a:spcBef>
          <a:spcPct val="0"/>
        </a:spcBef>
        <a:spcAft>
          <a:spcPct val="0"/>
        </a:spcAft>
        <a:defRPr sz="4400">
          <a:solidFill>
            <a:schemeClr val="tx1"/>
          </a:solidFill>
          <a:latin typeface="Calibri" panose="020F0502020204030204" pitchFamily="34" charset="0"/>
        </a:defRPr>
      </a:lvl9pPr>
    </p:titleStyle>
    <p:bodyStyle>
      <a:lvl1pPr marL="342882" indent="-342882"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13" indent="-285737"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42" indent="-228589"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20" indent="-228589"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98" indent="-228589"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30BB0-0124-4F5F-8C4B-1834E721D0B7}"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1B43F-D8F4-4FD2-9EB4-0EAE1338F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33084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Announcements.pptx" TargetMode="External"/><Relationship Id="rId5" Type="http://schemas.openxmlformats.org/officeDocument/2006/relationships/image" Target="../media/image2.png"/><Relationship Id="rId4" Type="http://schemas.openxmlformats.org/officeDocument/2006/relationships/hyperlink" Target="Welcometochurch.ppt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Announcements.pptx" TargetMode="External"/><Relationship Id="rId5" Type="http://schemas.openxmlformats.org/officeDocument/2006/relationships/image" Target="../media/image2.png"/><Relationship Id="rId4" Type="http://schemas.openxmlformats.org/officeDocument/2006/relationships/hyperlink" Target="Welcometochurch.pptx"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Announcements.ppt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rId4" action="ppaction://hlinkpres?slideindex=1&amp;slidetitle="/>
          </p:cNvPr>
          <p:cNvPicPr>
            <a:picLocks noChangeAspect="1"/>
          </p:cNvPicPr>
          <p:nvPr/>
        </p:nvPicPr>
        <p:blipFill rotWithShape="1">
          <a:blip r:embed="rId5"/>
          <a:srcRect l="34718" t="24664" r="34751" b="32726"/>
          <a:stretch/>
        </p:blipFill>
        <p:spPr>
          <a:xfrm>
            <a:off x="3512130" y="6443016"/>
            <a:ext cx="3086100" cy="384465"/>
          </a:xfrm>
          <a:prstGeom prst="rect">
            <a:avLst/>
          </a:prstGeom>
        </p:spPr>
      </p:pic>
      <p:pic>
        <p:nvPicPr>
          <p:cNvPr id="3" name="Picture 2">
            <a:hlinkClick r:id="rId6" action="ppaction://hlinkpres?slideindex=1&amp;slidetitle="/>
          </p:cNvPr>
          <p:cNvPicPr>
            <a:picLocks noChangeAspect="1"/>
          </p:cNvPicPr>
          <p:nvPr/>
        </p:nvPicPr>
        <p:blipFill>
          <a:blip r:embed="rId7"/>
          <a:stretch>
            <a:fillRect/>
          </a:stretch>
        </p:blipFill>
        <p:spPr>
          <a:xfrm>
            <a:off x="10384600" y="2796060"/>
            <a:ext cx="666553" cy="495851"/>
          </a:xfrm>
          <a:prstGeom prst="rect">
            <a:avLst/>
          </a:prstGeom>
        </p:spPr>
      </p:pic>
    </p:spTree>
    <p:extLst>
      <p:ext uri="{BB962C8B-B14F-4D97-AF65-F5344CB8AC3E}">
        <p14:creationId xmlns:p14="http://schemas.microsoft.com/office/powerpoint/2010/main" val="3072092430"/>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0"/>
            <a:ext cx="12192000" cy="1648691"/>
          </a:xfrm>
          <a:prstGeom prst="rect">
            <a:avLst/>
          </a:prstGeom>
          <a:solidFill>
            <a:schemeClr val="tx1">
              <a:alpha val="54000"/>
            </a:schemeClr>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prstClr val="white"/>
                </a:solidFill>
                <a:latin typeface="Cabin"/>
              </a:rPr>
              <a:t>Oh, Let it rise</a:t>
            </a:r>
          </a:p>
          <a:p>
            <a:r>
              <a:rPr lang="en-US" sz="4000" smtClean="0">
                <a:solidFill>
                  <a:prstClr val="white"/>
                </a:solidFill>
                <a:latin typeface="Cabin"/>
              </a:rPr>
              <a:t>Oh, Let </a:t>
            </a:r>
            <a:r>
              <a:rPr lang="en-US" sz="4000" dirty="0" smtClean="0">
                <a:solidFill>
                  <a:prstClr val="white"/>
                </a:solidFill>
                <a:latin typeface="Cabin"/>
              </a:rPr>
              <a:t>it rise</a:t>
            </a:r>
          </a:p>
        </p:txBody>
      </p:sp>
    </p:spTree>
    <p:extLst>
      <p:ext uri="{BB962C8B-B14F-4D97-AF65-F5344CB8AC3E}">
        <p14:creationId xmlns:p14="http://schemas.microsoft.com/office/powerpoint/2010/main" val="361395638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0"/>
            <a:ext cx="12192000" cy="1648691"/>
          </a:xfrm>
          <a:prstGeom prst="rect">
            <a:avLst/>
          </a:prstGeom>
          <a:solidFill>
            <a:schemeClr val="tx1">
              <a:alpha val="54000"/>
            </a:schemeClr>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prstClr val="white"/>
                </a:solidFill>
                <a:latin typeface="Cabin"/>
              </a:rPr>
              <a:t>Let the Glory of the Lord rise among us</a:t>
            </a:r>
          </a:p>
          <a:p>
            <a:r>
              <a:rPr lang="en-US" sz="4000" dirty="0" smtClean="0">
                <a:solidFill>
                  <a:prstClr val="white"/>
                </a:solidFill>
                <a:latin typeface="Cabin"/>
              </a:rPr>
              <a:t>Let the Glory of the Lord rise among us</a:t>
            </a:r>
          </a:p>
        </p:txBody>
      </p:sp>
    </p:spTree>
    <p:extLst>
      <p:ext uri="{BB962C8B-B14F-4D97-AF65-F5344CB8AC3E}">
        <p14:creationId xmlns:p14="http://schemas.microsoft.com/office/powerpoint/2010/main" val="22643135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0"/>
            <a:ext cx="12192000" cy="1648691"/>
          </a:xfrm>
          <a:prstGeom prst="rect">
            <a:avLst/>
          </a:prstGeom>
          <a:solidFill>
            <a:schemeClr val="tx1">
              <a:alpha val="54000"/>
            </a:schemeClr>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prstClr val="white"/>
                </a:solidFill>
                <a:latin typeface="Cabin"/>
              </a:rPr>
              <a:t>Let the praises of the King rise among us, </a:t>
            </a:r>
          </a:p>
          <a:p>
            <a:r>
              <a:rPr lang="en-US" sz="4000" dirty="0" smtClean="0">
                <a:solidFill>
                  <a:prstClr val="white"/>
                </a:solidFill>
                <a:latin typeface="Cabin"/>
              </a:rPr>
              <a:t>let it rise</a:t>
            </a:r>
          </a:p>
        </p:txBody>
      </p:sp>
    </p:spTree>
    <p:extLst>
      <p:ext uri="{BB962C8B-B14F-4D97-AF65-F5344CB8AC3E}">
        <p14:creationId xmlns:p14="http://schemas.microsoft.com/office/powerpoint/2010/main" val="206833362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0"/>
            <a:ext cx="12192000" cy="1648691"/>
          </a:xfrm>
          <a:prstGeom prst="rect">
            <a:avLst/>
          </a:prstGeom>
          <a:solidFill>
            <a:schemeClr val="tx1">
              <a:alpha val="54000"/>
            </a:schemeClr>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prstClr val="white"/>
                </a:solidFill>
                <a:latin typeface="Cabin"/>
              </a:rPr>
              <a:t>Oh, Let it rise</a:t>
            </a:r>
          </a:p>
          <a:p>
            <a:r>
              <a:rPr lang="en-US" sz="4000" smtClean="0">
                <a:solidFill>
                  <a:prstClr val="white"/>
                </a:solidFill>
                <a:latin typeface="Cabin"/>
              </a:rPr>
              <a:t>Oh, Let </a:t>
            </a:r>
            <a:r>
              <a:rPr lang="en-US" sz="4000" dirty="0" smtClean="0">
                <a:solidFill>
                  <a:prstClr val="white"/>
                </a:solidFill>
                <a:latin typeface="Cabin"/>
              </a:rPr>
              <a:t>it rise</a:t>
            </a:r>
          </a:p>
        </p:txBody>
      </p:sp>
    </p:spTree>
    <p:extLst>
      <p:ext uri="{BB962C8B-B14F-4D97-AF65-F5344CB8AC3E}">
        <p14:creationId xmlns:p14="http://schemas.microsoft.com/office/powerpoint/2010/main" val="299781888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64412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0" y="1183341"/>
            <a:ext cx="12192000" cy="1938992"/>
          </a:xfrm>
          <a:prstGeom prst="rect">
            <a:avLst/>
          </a:prstGeom>
          <a:solidFill>
            <a:schemeClr val="tx1">
              <a:alpha val="48000"/>
            </a:schemeClr>
          </a:solidFill>
        </p:spPr>
        <p:txBody>
          <a:bodyPr wrap="square" rtlCol="0">
            <a:spAutoFit/>
          </a:bodyPr>
          <a:lstStyle/>
          <a:p>
            <a:pPr algn="ctr"/>
            <a:endParaRPr lang="en-US" sz="4000" u="sng" dirty="0" smtClean="0">
              <a:solidFill>
                <a:prstClr val="white"/>
              </a:solidFill>
              <a:latin typeface="Cabin"/>
            </a:endParaRPr>
          </a:p>
          <a:p>
            <a:pPr algn="ctr"/>
            <a:r>
              <a:rPr lang="en-US" sz="4000" u="sng" dirty="0" smtClean="0">
                <a:solidFill>
                  <a:prstClr val="white"/>
                </a:solidFill>
                <a:latin typeface="Cabin"/>
              </a:rPr>
              <a:t>I Am Free</a:t>
            </a:r>
          </a:p>
          <a:p>
            <a:pPr algn="ctr"/>
            <a:endParaRPr lang="en-US" sz="4000" u="sng" dirty="0">
              <a:solidFill>
                <a:prstClr val="white"/>
              </a:solidFill>
              <a:latin typeface="Cabin"/>
            </a:endParaRPr>
          </a:p>
        </p:txBody>
      </p:sp>
    </p:spTree>
    <p:extLst>
      <p:ext uri="{BB962C8B-B14F-4D97-AF65-F5344CB8AC3E}">
        <p14:creationId xmlns:p14="http://schemas.microsoft.com/office/powerpoint/2010/main" val="253344906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0" y="0"/>
            <a:ext cx="12192000" cy="6857999"/>
          </a:xfrm>
          <a:prstGeom prst="rect">
            <a:avLst/>
          </a:prstGeom>
          <a:solidFill>
            <a:schemeClr val="tx1">
              <a:alpha val="48000"/>
            </a:schemeClr>
          </a:solidFill>
        </p:spPr>
        <p:txBody>
          <a:bodyPr wrap="square" rtlCol="0" anchor="ctr" anchorCtr="0">
            <a:noAutofit/>
          </a:bodyPr>
          <a:lstStyle/>
          <a:p>
            <a:pPr algn="ctr"/>
            <a:r>
              <a:rPr lang="en-US" sz="4000" dirty="0" smtClean="0">
                <a:solidFill>
                  <a:prstClr val="white"/>
                </a:solidFill>
                <a:latin typeface="Cabin"/>
              </a:rPr>
              <a:t>Through </a:t>
            </a:r>
            <a:r>
              <a:rPr lang="en-US" sz="4000" dirty="0">
                <a:solidFill>
                  <a:prstClr val="white"/>
                </a:solidFill>
                <a:latin typeface="Cabin"/>
              </a:rPr>
              <a:t>You the blind will see</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Through You the mute will sing</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Through You the dead will rise</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Through You all hearts will praise</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Through You the darkness flees</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Through You my heart screams </a:t>
            </a:r>
            <a:r>
              <a:rPr lang="en-US" sz="4000" dirty="0" smtClean="0">
                <a:solidFill>
                  <a:prstClr val="white"/>
                </a:solidFill>
                <a:latin typeface="Cabin"/>
              </a:rPr>
              <a:t/>
            </a:r>
            <a:br>
              <a:rPr lang="en-US" sz="4000" dirty="0" smtClean="0">
                <a:solidFill>
                  <a:prstClr val="white"/>
                </a:solidFill>
                <a:latin typeface="Cabin"/>
              </a:rPr>
            </a:br>
            <a:r>
              <a:rPr lang="en-US" sz="4000" dirty="0" smtClean="0">
                <a:solidFill>
                  <a:prstClr val="white"/>
                </a:solidFill>
                <a:latin typeface="Cabin"/>
              </a:rPr>
              <a:t>I am free</a:t>
            </a:r>
            <a:endParaRPr lang="en-US" sz="4000" u="sng" dirty="0">
              <a:solidFill>
                <a:prstClr val="white"/>
              </a:solidFill>
              <a:latin typeface="Cabin"/>
            </a:endParaRPr>
          </a:p>
        </p:txBody>
      </p:sp>
    </p:spTree>
    <p:extLst>
      <p:ext uri="{BB962C8B-B14F-4D97-AF65-F5344CB8AC3E}">
        <p14:creationId xmlns:p14="http://schemas.microsoft.com/office/powerpoint/2010/main" val="372969919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0" y="0"/>
            <a:ext cx="12192000" cy="6858000"/>
          </a:xfrm>
          <a:prstGeom prst="rect">
            <a:avLst/>
          </a:prstGeom>
          <a:solidFill>
            <a:schemeClr val="tx1">
              <a:alpha val="48000"/>
            </a:schemeClr>
          </a:solidFill>
        </p:spPr>
        <p:txBody>
          <a:bodyPr wrap="square" rtlCol="0" anchor="ctr" anchorCtr="0">
            <a:noAutofit/>
          </a:bodyPr>
          <a:lstStyle/>
          <a:p>
            <a:pPr algn="ctr"/>
            <a:r>
              <a:rPr lang="en-US" sz="4000" dirty="0">
                <a:solidFill>
                  <a:prstClr val="white"/>
                </a:solidFill>
                <a:latin typeface="Cabin"/>
              </a:rPr>
              <a:t>I am free to run</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(I am free to run)</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I am free to dance</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(I am free to dance)</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I am free to live for You</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(I am free to live for You)</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I am free </a:t>
            </a:r>
            <a:endParaRPr lang="en-US" sz="4000" dirty="0" smtClean="0">
              <a:solidFill>
                <a:prstClr val="white"/>
              </a:solidFill>
              <a:latin typeface="Cabin"/>
            </a:endParaRPr>
          </a:p>
          <a:p>
            <a:pPr algn="ctr"/>
            <a:r>
              <a:rPr lang="en-US" sz="4000" dirty="0" smtClean="0">
                <a:solidFill>
                  <a:prstClr val="white"/>
                </a:solidFill>
                <a:latin typeface="Cabin"/>
              </a:rPr>
              <a:t>(</a:t>
            </a:r>
            <a:r>
              <a:rPr lang="en-US" sz="4000" dirty="0">
                <a:solidFill>
                  <a:prstClr val="white"/>
                </a:solidFill>
                <a:latin typeface="Cabin"/>
              </a:rPr>
              <a:t>I am free)</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(repeat)</a:t>
            </a:r>
            <a:endParaRPr lang="en-US" sz="4000" u="sng" dirty="0">
              <a:solidFill>
                <a:prstClr val="white"/>
              </a:solidFill>
              <a:latin typeface="Cabin"/>
            </a:endParaRPr>
          </a:p>
        </p:txBody>
      </p:sp>
    </p:spTree>
    <p:extLst>
      <p:ext uri="{BB962C8B-B14F-4D97-AF65-F5344CB8AC3E}">
        <p14:creationId xmlns:p14="http://schemas.microsoft.com/office/powerpoint/2010/main" val="425725215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0" y="0"/>
            <a:ext cx="12192000" cy="6857999"/>
          </a:xfrm>
          <a:prstGeom prst="rect">
            <a:avLst/>
          </a:prstGeom>
          <a:solidFill>
            <a:schemeClr val="tx1">
              <a:alpha val="48000"/>
            </a:schemeClr>
          </a:solidFill>
        </p:spPr>
        <p:txBody>
          <a:bodyPr wrap="square" rtlCol="0" anchor="ctr" anchorCtr="0">
            <a:noAutofit/>
          </a:bodyPr>
          <a:lstStyle/>
          <a:p>
            <a:pPr algn="ctr"/>
            <a:r>
              <a:rPr lang="en-US" sz="4000" dirty="0" smtClean="0">
                <a:solidFill>
                  <a:prstClr val="white"/>
                </a:solidFill>
                <a:latin typeface="Cabin"/>
              </a:rPr>
              <a:t>Through </a:t>
            </a:r>
            <a:r>
              <a:rPr lang="en-US" sz="4000" dirty="0">
                <a:solidFill>
                  <a:prstClr val="white"/>
                </a:solidFill>
                <a:latin typeface="Cabin"/>
              </a:rPr>
              <a:t>You the blind will see</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Through You the mute will sing</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Through You the dead will rise</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Through You all hearts will praise</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Through You the darkness flees</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Through You my heart screams </a:t>
            </a:r>
            <a:r>
              <a:rPr lang="en-US" sz="4000" dirty="0" smtClean="0">
                <a:solidFill>
                  <a:prstClr val="white"/>
                </a:solidFill>
                <a:latin typeface="Cabin"/>
              </a:rPr>
              <a:t/>
            </a:r>
            <a:br>
              <a:rPr lang="en-US" sz="4000" dirty="0" smtClean="0">
                <a:solidFill>
                  <a:prstClr val="white"/>
                </a:solidFill>
                <a:latin typeface="Cabin"/>
              </a:rPr>
            </a:br>
            <a:r>
              <a:rPr lang="en-US" sz="4000" dirty="0" smtClean="0">
                <a:solidFill>
                  <a:prstClr val="white"/>
                </a:solidFill>
                <a:latin typeface="Cabin"/>
              </a:rPr>
              <a:t>I am free</a:t>
            </a:r>
            <a:endParaRPr lang="en-US" sz="4000" u="sng" dirty="0">
              <a:solidFill>
                <a:prstClr val="white"/>
              </a:solidFill>
              <a:latin typeface="Cabin"/>
            </a:endParaRPr>
          </a:p>
        </p:txBody>
      </p:sp>
    </p:spTree>
    <p:extLst>
      <p:ext uri="{BB962C8B-B14F-4D97-AF65-F5344CB8AC3E}">
        <p14:creationId xmlns:p14="http://schemas.microsoft.com/office/powerpoint/2010/main" val="8106625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0" y="0"/>
            <a:ext cx="12192000" cy="6857999"/>
          </a:xfrm>
          <a:prstGeom prst="rect">
            <a:avLst/>
          </a:prstGeom>
          <a:solidFill>
            <a:schemeClr val="tx1">
              <a:alpha val="48000"/>
            </a:schemeClr>
          </a:solidFill>
        </p:spPr>
        <p:txBody>
          <a:bodyPr wrap="square" rtlCol="0" anchor="ctr" anchorCtr="0">
            <a:noAutofit/>
          </a:bodyPr>
          <a:lstStyle/>
          <a:p>
            <a:pPr algn="ctr"/>
            <a:r>
              <a:rPr lang="en-US" sz="4000" dirty="0">
                <a:solidFill>
                  <a:prstClr val="white"/>
                </a:solidFill>
                <a:latin typeface="Cabin"/>
              </a:rPr>
              <a:t>I am free to run</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(I am free to run)</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I am free to dance</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(I am free to dance)</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I am free to live for You</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(I am free to live for You)</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I am free </a:t>
            </a:r>
            <a:endParaRPr lang="en-US" sz="4000" dirty="0" smtClean="0">
              <a:solidFill>
                <a:prstClr val="white"/>
              </a:solidFill>
              <a:latin typeface="Cabin"/>
            </a:endParaRPr>
          </a:p>
          <a:p>
            <a:pPr algn="ctr"/>
            <a:r>
              <a:rPr lang="en-US" sz="4000" dirty="0" smtClean="0">
                <a:solidFill>
                  <a:prstClr val="white"/>
                </a:solidFill>
                <a:latin typeface="Cabin"/>
              </a:rPr>
              <a:t>(</a:t>
            </a:r>
            <a:r>
              <a:rPr lang="en-US" sz="4000" dirty="0">
                <a:solidFill>
                  <a:prstClr val="white"/>
                </a:solidFill>
                <a:latin typeface="Cabin"/>
              </a:rPr>
              <a:t>I am free)</a:t>
            </a:r>
            <a:r>
              <a:rPr lang="en-US" sz="4000" dirty="0" smtClean="0">
                <a:solidFill>
                  <a:prstClr val="white"/>
                </a:solidFill>
                <a:latin typeface="Cabin"/>
              </a:rPr>
              <a:t/>
            </a:r>
            <a:br>
              <a:rPr lang="en-US" sz="4000" dirty="0" smtClean="0">
                <a:solidFill>
                  <a:prstClr val="white"/>
                </a:solidFill>
                <a:latin typeface="Cabin"/>
              </a:rPr>
            </a:br>
            <a:r>
              <a:rPr lang="en-US" sz="4000" dirty="0">
                <a:solidFill>
                  <a:prstClr val="white"/>
                </a:solidFill>
                <a:latin typeface="Cabin"/>
              </a:rPr>
              <a:t>(repeat)</a:t>
            </a:r>
            <a:endParaRPr lang="en-US" sz="4000" u="sng" dirty="0">
              <a:solidFill>
                <a:prstClr val="white"/>
              </a:solidFill>
              <a:latin typeface="Cabin"/>
            </a:endParaRPr>
          </a:p>
        </p:txBody>
      </p:sp>
    </p:spTree>
    <p:extLst>
      <p:ext uri="{BB962C8B-B14F-4D97-AF65-F5344CB8AC3E}">
        <p14:creationId xmlns:p14="http://schemas.microsoft.com/office/powerpoint/2010/main" val="122798644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0" y="0"/>
            <a:ext cx="12192000" cy="1302327"/>
          </a:xfrm>
          <a:prstGeom prst="rect">
            <a:avLst/>
          </a:prstGeom>
          <a:solidFill>
            <a:schemeClr val="tx1">
              <a:alpha val="54000"/>
            </a:schemeClr>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prstClr val="white"/>
                </a:solidFill>
                <a:latin typeface="Cabin"/>
              </a:rPr>
              <a:t>Let It Rise</a:t>
            </a:r>
            <a:endParaRPr lang="en-US" sz="4000" dirty="0">
              <a:solidFill>
                <a:prstClr val="white"/>
              </a:solidFill>
              <a:latin typeface="Cabin"/>
            </a:endParaRPr>
          </a:p>
        </p:txBody>
      </p:sp>
    </p:spTree>
    <p:extLst>
      <p:ext uri="{BB962C8B-B14F-4D97-AF65-F5344CB8AC3E}">
        <p14:creationId xmlns:p14="http://schemas.microsoft.com/office/powerpoint/2010/main" val="19433250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65664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rId4" action="ppaction://hlinkpres?slideindex=1&amp;slidetitle="/>
          </p:cNvPr>
          <p:cNvPicPr>
            <a:picLocks noChangeAspect="1"/>
          </p:cNvPicPr>
          <p:nvPr/>
        </p:nvPicPr>
        <p:blipFill rotWithShape="1">
          <a:blip r:embed="rId5"/>
          <a:srcRect l="34718" t="24664" r="34751" b="32726"/>
          <a:stretch/>
        </p:blipFill>
        <p:spPr>
          <a:xfrm>
            <a:off x="3512130" y="6443016"/>
            <a:ext cx="3086100" cy="384465"/>
          </a:xfrm>
          <a:prstGeom prst="rect">
            <a:avLst/>
          </a:prstGeom>
        </p:spPr>
      </p:pic>
      <p:pic>
        <p:nvPicPr>
          <p:cNvPr id="3" name="Picture 2">
            <a:hlinkClick r:id="rId6" action="ppaction://hlinkpres?slideindex=1&amp;slidetitle="/>
          </p:cNvPr>
          <p:cNvPicPr>
            <a:picLocks noChangeAspect="1"/>
          </p:cNvPicPr>
          <p:nvPr/>
        </p:nvPicPr>
        <p:blipFill>
          <a:blip r:embed="rId7"/>
          <a:stretch>
            <a:fillRect/>
          </a:stretch>
        </p:blipFill>
        <p:spPr>
          <a:xfrm>
            <a:off x="10384600" y="2796060"/>
            <a:ext cx="666553" cy="495851"/>
          </a:xfrm>
          <a:prstGeom prst="rect">
            <a:avLst/>
          </a:prstGeom>
        </p:spPr>
      </p:pic>
    </p:spTree>
    <p:extLst>
      <p:ext uri="{BB962C8B-B14F-4D97-AF65-F5344CB8AC3E}">
        <p14:creationId xmlns:p14="http://schemas.microsoft.com/office/powerpoint/2010/main" val="4051028627"/>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
            <a:ext cx="12192000" cy="6857999"/>
          </a:xfrm>
          <a:solidFill>
            <a:schemeClr val="tx1">
              <a:alpha val="42000"/>
            </a:schemeClr>
          </a:solidFill>
        </p:spPr>
        <p:txBody>
          <a:bodyPr anchor="ctr" anchorCtr="0"/>
          <a:lstStyle/>
          <a:p>
            <a:pPr marL="0" indent="0" algn="ctr">
              <a:buNone/>
            </a:pPr>
            <a:r>
              <a:rPr lang="en-US" sz="4000" b="1" u="sng" dirty="0">
                <a:solidFill>
                  <a:schemeClr val="bg1"/>
                </a:solidFill>
                <a:latin typeface="Cabin"/>
              </a:rPr>
              <a:t>Here I Am to Worship</a:t>
            </a:r>
          </a:p>
        </p:txBody>
      </p:sp>
    </p:spTree>
    <p:extLst>
      <p:ext uri="{BB962C8B-B14F-4D97-AF65-F5344CB8AC3E}">
        <p14:creationId xmlns:p14="http://schemas.microsoft.com/office/powerpoint/2010/main" val="98434540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
            <a:ext cx="12192000" cy="6857999"/>
          </a:xfrm>
          <a:solidFill>
            <a:schemeClr val="tx1">
              <a:alpha val="42000"/>
            </a:schemeClr>
          </a:solidFill>
        </p:spPr>
        <p:txBody>
          <a:bodyPr/>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Light of the world, You stepped down into darkness.</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Opened my eyes let me see.</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Beauty that made this heart adore you </a:t>
            </a:r>
            <a:endParaRPr lang="en-US" sz="4000" dirty="0" smtClean="0">
              <a:solidFill>
                <a:schemeClr val="bg1"/>
              </a:solidFill>
              <a:effectLst>
                <a:outerShdw blurRad="38100" dist="38100" dir="2700000" algn="tl">
                  <a:srgbClr val="000000">
                    <a:alpha val="43137"/>
                  </a:srgbClr>
                </a:outerShdw>
              </a:effectLst>
              <a:latin typeface="Cabin"/>
            </a:endParaRPr>
          </a:p>
          <a:p>
            <a:pPr marL="0" indent="0" algn="ctr">
              <a:buNone/>
            </a:pPr>
            <a:r>
              <a:rPr lang="en-US" sz="4000" dirty="0" smtClean="0">
                <a:solidFill>
                  <a:schemeClr val="bg1"/>
                </a:solidFill>
                <a:effectLst>
                  <a:outerShdw blurRad="38100" dist="38100" dir="2700000" algn="tl">
                    <a:srgbClr val="000000">
                      <a:alpha val="43137"/>
                    </a:srgbClr>
                  </a:outerShdw>
                </a:effectLst>
                <a:latin typeface="Cabin"/>
              </a:rPr>
              <a:t>Hope </a:t>
            </a:r>
            <a:r>
              <a:rPr lang="en-US" sz="4000" dirty="0">
                <a:solidFill>
                  <a:schemeClr val="bg1"/>
                </a:solidFill>
                <a:effectLst>
                  <a:outerShdw blurRad="38100" dist="38100" dir="2700000" algn="tl">
                    <a:srgbClr val="000000">
                      <a:alpha val="43137"/>
                    </a:srgbClr>
                  </a:outerShdw>
                </a:effectLst>
                <a:latin typeface="Cabin"/>
              </a:rPr>
              <a:t>of a life spent with You.</a:t>
            </a:r>
          </a:p>
        </p:txBody>
      </p:sp>
    </p:spTree>
    <p:extLst>
      <p:ext uri="{BB962C8B-B14F-4D97-AF65-F5344CB8AC3E}">
        <p14:creationId xmlns:p14="http://schemas.microsoft.com/office/powerpoint/2010/main" val="85557418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
            <a:ext cx="12192000" cy="6857999"/>
          </a:xfrm>
          <a:solidFill>
            <a:schemeClr val="tx1">
              <a:alpha val="42000"/>
            </a:schemeClr>
          </a:solidFill>
        </p:spPr>
        <p:txBody>
          <a:bodyPr anchor="t" anchorCtr="0"/>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And here I am to worship,</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Here I am to bow down,</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Here I am to say that You're my God,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You're altogether lovely,</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Altogether worthy,</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Altogether wonderful to me.</a:t>
            </a:r>
          </a:p>
        </p:txBody>
      </p:sp>
    </p:spTree>
    <p:extLst>
      <p:ext uri="{BB962C8B-B14F-4D97-AF65-F5344CB8AC3E}">
        <p14:creationId xmlns:p14="http://schemas.microsoft.com/office/powerpoint/2010/main" val="123461507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
            <a:ext cx="12192000" cy="6857999"/>
          </a:xfrm>
          <a:solidFill>
            <a:schemeClr val="tx1">
              <a:alpha val="42000"/>
            </a:schemeClr>
          </a:solidFill>
        </p:spPr>
        <p:txBody>
          <a:bodyPr/>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King of all days,</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Oh so highly exalted Glorious in heaven above.</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Humbly You came to the earth You created.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All for love's sake became poor.</a:t>
            </a:r>
          </a:p>
        </p:txBody>
      </p:sp>
    </p:spTree>
    <p:extLst>
      <p:ext uri="{BB962C8B-B14F-4D97-AF65-F5344CB8AC3E}">
        <p14:creationId xmlns:p14="http://schemas.microsoft.com/office/powerpoint/2010/main" val="58988441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
            <a:ext cx="12192000" cy="6857999"/>
          </a:xfrm>
          <a:solidFill>
            <a:schemeClr val="tx1">
              <a:alpha val="42000"/>
            </a:schemeClr>
          </a:solidFill>
        </p:spPr>
        <p:txBody>
          <a:bodyPr anchor="t" anchorCtr="0"/>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And here I am to worship,</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Here I am to bow down,</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Here I am to say that You're my God,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You're altogether lovely,</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Altogether worthy,</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Altogether wonderful to me.</a:t>
            </a:r>
          </a:p>
        </p:txBody>
      </p:sp>
    </p:spTree>
    <p:extLst>
      <p:ext uri="{BB962C8B-B14F-4D97-AF65-F5344CB8AC3E}">
        <p14:creationId xmlns:p14="http://schemas.microsoft.com/office/powerpoint/2010/main" val="192606396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
            <a:ext cx="12192000" cy="6857999"/>
          </a:xfrm>
          <a:solidFill>
            <a:schemeClr val="tx1">
              <a:alpha val="42000"/>
            </a:schemeClr>
          </a:solidFill>
        </p:spPr>
        <p:txBody>
          <a:bodyPr anchor="t" anchorCtr="0"/>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I'll never know how much it cost </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to see my sin upon that cross. (2x)</a:t>
            </a:r>
          </a:p>
        </p:txBody>
      </p:sp>
    </p:spTree>
    <p:extLst>
      <p:ext uri="{BB962C8B-B14F-4D97-AF65-F5344CB8AC3E}">
        <p14:creationId xmlns:p14="http://schemas.microsoft.com/office/powerpoint/2010/main" val="6951871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
            <a:ext cx="12192000" cy="6857999"/>
          </a:xfrm>
          <a:solidFill>
            <a:schemeClr val="tx1">
              <a:alpha val="42000"/>
            </a:schemeClr>
          </a:solidFill>
        </p:spPr>
        <p:txBody>
          <a:bodyPr anchor="t" anchorCtr="0"/>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Here I am to worship,</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Here I am to bow down,</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Here I am to say that You're my God,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You're altogether lovely,</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Altogether worthy,</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Altogether wonderful to me.</a:t>
            </a:r>
          </a:p>
        </p:txBody>
      </p:sp>
    </p:spTree>
    <p:extLst>
      <p:ext uri="{BB962C8B-B14F-4D97-AF65-F5344CB8AC3E}">
        <p14:creationId xmlns:p14="http://schemas.microsoft.com/office/powerpoint/2010/main" val="100424020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
            <a:ext cx="12192000" cy="6857999"/>
          </a:xfrm>
          <a:solidFill>
            <a:schemeClr val="tx1">
              <a:alpha val="42000"/>
            </a:schemeClr>
          </a:solidFill>
        </p:spPr>
        <p:txBody>
          <a:bodyPr anchor="t" anchorCtr="0"/>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So Here I am to worship,</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Here I am to bow down,</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Here I am to say that You're my God </a:t>
            </a:r>
          </a:p>
        </p:txBody>
      </p:sp>
    </p:spTree>
    <p:extLst>
      <p:ext uri="{BB962C8B-B14F-4D97-AF65-F5344CB8AC3E}">
        <p14:creationId xmlns:p14="http://schemas.microsoft.com/office/powerpoint/2010/main" val="11597844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0"/>
            <a:ext cx="12192000" cy="1648691"/>
          </a:xfrm>
          <a:prstGeom prst="rect">
            <a:avLst/>
          </a:prstGeom>
          <a:solidFill>
            <a:schemeClr val="tx1">
              <a:alpha val="54000"/>
            </a:schemeClr>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prstClr val="white"/>
                </a:solidFill>
                <a:latin typeface="Cabin"/>
              </a:rPr>
              <a:t>Let the Glory of the Lord rise among us</a:t>
            </a:r>
          </a:p>
          <a:p>
            <a:r>
              <a:rPr lang="en-US" sz="4000" dirty="0" smtClean="0">
                <a:solidFill>
                  <a:prstClr val="white"/>
                </a:solidFill>
                <a:latin typeface="Cabin"/>
              </a:rPr>
              <a:t>Let the Glory of the Lord rise among us</a:t>
            </a:r>
          </a:p>
        </p:txBody>
      </p:sp>
    </p:spTree>
    <p:extLst>
      <p:ext uri="{BB962C8B-B14F-4D97-AF65-F5344CB8AC3E}">
        <p14:creationId xmlns:p14="http://schemas.microsoft.com/office/powerpoint/2010/main" val="73306315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2"/>
            <a:ext cx="12192000" cy="6857999"/>
          </a:xfrm>
          <a:solidFill>
            <a:schemeClr val="tx1">
              <a:alpha val="42000"/>
            </a:schemeClr>
          </a:solidFill>
        </p:spPr>
        <p:txBody>
          <a:bodyPr anchor="t" anchorCtr="0"/>
          <a:lstStyle/>
          <a:p>
            <a:pPr marL="0" indent="0" algn="ctr">
              <a:buNone/>
            </a:pPr>
            <a:r>
              <a:rPr lang="en-US" sz="4000" dirty="0" smtClean="0">
                <a:solidFill>
                  <a:schemeClr val="bg1"/>
                </a:solidFill>
                <a:effectLst>
                  <a:outerShdw blurRad="38100" dist="38100" dir="2700000" algn="tl">
                    <a:srgbClr val="000000">
                      <a:alpha val="43137"/>
                    </a:srgbClr>
                  </a:outerShdw>
                </a:effectLst>
                <a:latin typeface="Cabin"/>
              </a:rPr>
              <a:t>   </a:t>
            </a:r>
            <a:endParaRPr lang="en-US" sz="4000" dirty="0">
              <a:solidFill>
                <a:schemeClr val="bg1"/>
              </a:solidFill>
              <a:effectLst>
                <a:outerShdw blurRad="38100" dist="38100" dir="2700000" algn="tl">
                  <a:srgbClr val="000000">
                    <a:alpha val="43137"/>
                  </a:srgbClr>
                </a:outerShdw>
              </a:effectLst>
              <a:latin typeface="Cabin"/>
            </a:endParaRPr>
          </a:p>
        </p:txBody>
      </p:sp>
    </p:spTree>
    <p:extLst>
      <p:ext uri="{BB962C8B-B14F-4D97-AF65-F5344CB8AC3E}">
        <p14:creationId xmlns:p14="http://schemas.microsoft.com/office/powerpoint/2010/main" val="216118139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332"/>
            <a:r>
              <a:rPr lang="en-US" sz="4000" b="1" u="sng" dirty="0">
                <a:solidFill>
                  <a:prstClr val="white"/>
                </a:solidFill>
                <a:effectLst>
                  <a:outerShdw blurRad="38100" dist="38100" dir="2700000" algn="tl">
                    <a:srgbClr val="000000">
                      <a:alpha val="43137"/>
                    </a:srgbClr>
                  </a:outerShdw>
                </a:effectLst>
                <a:latin typeface="Cabin"/>
              </a:rPr>
              <a:t>Revelation Song</a:t>
            </a:r>
          </a:p>
        </p:txBody>
      </p:sp>
    </p:spTree>
    <p:extLst>
      <p:ext uri="{BB962C8B-B14F-4D97-AF65-F5344CB8AC3E}">
        <p14:creationId xmlns:p14="http://schemas.microsoft.com/office/powerpoint/2010/main" val="300590596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Worthy is the Lamb who was slain</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Holy, Holy, is He </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Sing a new song, to Him who sits on</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Heaven's Mercy Seat</a:t>
            </a:r>
          </a:p>
        </p:txBody>
      </p:sp>
    </p:spTree>
    <p:extLst>
      <p:ext uri="{BB962C8B-B14F-4D97-AF65-F5344CB8AC3E}">
        <p14:creationId xmlns:p14="http://schemas.microsoft.com/office/powerpoint/2010/main" val="29240593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Worthy is the Lamb who was slain</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Holy, Holy, is He </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Sing a new song, to Him who sits on</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Heaven's Mercy Seat</a:t>
            </a:r>
          </a:p>
        </p:txBody>
      </p:sp>
    </p:spTree>
    <p:extLst>
      <p:ext uri="{BB962C8B-B14F-4D97-AF65-F5344CB8AC3E}">
        <p14:creationId xmlns:p14="http://schemas.microsoft.com/office/powerpoint/2010/main" val="21736826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585" eaLnBrk="0" fontAlgn="base" hangingPunct="0">
              <a:spcBef>
                <a:spcPct val="0"/>
              </a:spcBef>
              <a:spcAft>
                <a:spcPct val="0"/>
              </a:spcAft>
            </a:pPr>
            <a:r>
              <a:rPr lang="en-US" sz="4000" dirty="0">
                <a:solidFill>
                  <a:prstClr val="white"/>
                </a:solidFill>
                <a:latin typeface="Cabin"/>
              </a:rPr>
              <a:t>Holy, Holy, Holy</a:t>
            </a:r>
          </a:p>
          <a:p>
            <a:pPr algn="ctr" defTabSz="609585" eaLnBrk="0" fontAlgn="base" hangingPunct="0">
              <a:spcBef>
                <a:spcPct val="0"/>
              </a:spcBef>
              <a:spcAft>
                <a:spcPct val="0"/>
              </a:spcAft>
            </a:pPr>
            <a:r>
              <a:rPr lang="en-US" sz="4000" dirty="0">
                <a:solidFill>
                  <a:prstClr val="white"/>
                </a:solidFill>
                <a:latin typeface="Cabin"/>
              </a:rPr>
              <a:t> Is the Lord God Almighty</a:t>
            </a:r>
          </a:p>
          <a:p>
            <a:pPr algn="ctr" defTabSz="609585" eaLnBrk="0" fontAlgn="base" hangingPunct="0">
              <a:spcBef>
                <a:spcPct val="0"/>
              </a:spcBef>
              <a:spcAft>
                <a:spcPct val="0"/>
              </a:spcAft>
            </a:pPr>
            <a:r>
              <a:rPr lang="en-US" sz="4000" dirty="0">
                <a:solidFill>
                  <a:prstClr val="white"/>
                </a:solidFill>
                <a:latin typeface="Cabin"/>
              </a:rPr>
              <a:t> Who was, and is, and is to come</a:t>
            </a:r>
          </a:p>
        </p:txBody>
      </p:sp>
    </p:spTree>
    <p:extLst>
      <p:ext uri="{BB962C8B-B14F-4D97-AF65-F5344CB8AC3E}">
        <p14:creationId xmlns:p14="http://schemas.microsoft.com/office/powerpoint/2010/main" val="91273963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With all creation I sing</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Praise to the King of Kings</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You are my everything </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And I will adore You</a:t>
            </a:r>
          </a:p>
        </p:txBody>
      </p:sp>
    </p:spTree>
    <p:extLst>
      <p:ext uri="{BB962C8B-B14F-4D97-AF65-F5344CB8AC3E}">
        <p14:creationId xmlns:p14="http://schemas.microsoft.com/office/powerpoint/2010/main" val="35524463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Clothed in rainbows of living color</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Flashes of lightning, rolls of thunder</a:t>
            </a:r>
          </a:p>
        </p:txBody>
      </p:sp>
    </p:spTree>
    <p:extLst>
      <p:ext uri="{BB962C8B-B14F-4D97-AF65-F5344CB8AC3E}">
        <p14:creationId xmlns:p14="http://schemas.microsoft.com/office/powerpoint/2010/main" val="98172479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Blessing and honor, strength and</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Glory and power be</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To You the Only Wise King</a:t>
            </a:r>
          </a:p>
        </p:txBody>
      </p:sp>
    </p:spTree>
    <p:extLst>
      <p:ext uri="{BB962C8B-B14F-4D97-AF65-F5344CB8AC3E}">
        <p14:creationId xmlns:p14="http://schemas.microsoft.com/office/powerpoint/2010/main" val="416525544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Holy, Holy, Holy</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Is the Lord God Almighty</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Who was, and is, and is to come</a:t>
            </a:r>
          </a:p>
        </p:txBody>
      </p:sp>
    </p:spTree>
    <p:extLst>
      <p:ext uri="{BB962C8B-B14F-4D97-AF65-F5344CB8AC3E}">
        <p14:creationId xmlns:p14="http://schemas.microsoft.com/office/powerpoint/2010/main" val="87629314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With all creation I sing</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Praise to the King of Kings</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You are my everything </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And I will adore You</a:t>
            </a:r>
          </a:p>
        </p:txBody>
      </p:sp>
    </p:spTree>
    <p:extLst>
      <p:ext uri="{BB962C8B-B14F-4D97-AF65-F5344CB8AC3E}">
        <p14:creationId xmlns:p14="http://schemas.microsoft.com/office/powerpoint/2010/main" val="315781417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0"/>
            <a:ext cx="12192000" cy="1648691"/>
          </a:xfrm>
          <a:prstGeom prst="rect">
            <a:avLst/>
          </a:prstGeom>
          <a:solidFill>
            <a:schemeClr val="tx1">
              <a:alpha val="54000"/>
            </a:schemeClr>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prstClr val="white"/>
                </a:solidFill>
                <a:latin typeface="Cabin"/>
              </a:rPr>
              <a:t>Let the praises of the King rise among us, </a:t>
            </a:r>
          </a:p>
          <a:p>
            <a:r>
              <a:rPr lang="en-US" sz="4000" dirty="0" smtClean="0">
                <a:solidFill>
                  <a:prstClr val="white"/>
                </a:solidFill>
                <a:latin typeface="Cabin"/>
              </a:rPr>
              <a:t>let it rise</a:t>
            </a:r>
          </a:p>
        </p:txBody>
      </p:sp>
    </p:spTree>
    <p:extLst>
      <p:ext uri="{BB962C8B-B14F-4D97-AF65-F5344CB8AC3E}">
        <p14:creationId xmlns:p14="http://schemas.microsoft.com/office/powerpoint/2010/main" val="387384728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Filled with wonder, </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Awestruck wonder</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At the mention of Your Name</a:t>
            </a:r>
          </a:p>
        </p:txBody>
      </p:sp>
    </p:spTree>
    <p:extLst>
      <p:ext uri="{BB962C8B-B14F-4D97-AF65-F5344CB8AC3E}">
        <p14:creationId xmlns:p14="http://schemas.microsoft.com/office/powerpoint/2010/main" val="14515463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Jesus, Your Name is Power</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Breath, and Living Water</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Such a marvelous mystery</a:t>
            </a:r>
          </a:p>
        </p:txBody>
      </p:sp>
    </p:spTree>
    <p:extLst>
      <p:ext uri="{BB962C8B-B14F-4D97-AF65-F5344CB8AC3E}">
        <p14:creationId xmlns:p14="http://schemas.microsoft.com/office/powerpoint/2010/main" val="117752277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Holy, Holy, Holy</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Is the Lord God Almighty</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Who was, and is, and is to come</a:t>
            </a:r>
          </a:p>
        </p:txBody>
      </p:sp>
    </p:spTree>
    <p:extLst>
      <p:ext uri="{BB962C8B-B14F-4D97-AF65-F5344CB8AC3E}">
        <p14:creationId xmlns:p14="http://schemas.microsoft.com/office/powerpoint/2010/main" val="241308572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With all creation I sing</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Praise to the King of Kings</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You are my everything </a:t>
            </a:r>
          </a:p>
          <a:p>
            <a:pPr algn="ctr" defTabSz="609585" eaLnBrk="0" fontAlgn="base" hangingPunct="0">
              <a:spcBef>
                <a:spcPct val="0"/>
              </a:spcBef>
              <a:spcAft>
                <a:spcPct val="0"/>
              </a:spcAft>
            </a:pPr>
            <a:r>
              <a:rPr lang="en-US" sz="4000" dirty="0">
                <a:solidFill>
                  <a:prstClr val="white"/>
                </a:solidFill>
                <a:effectLst>
                  <a:outerShdw blurRad="38100" dist="38100" dir="2700000" algn="tl">
                    <a:srgbClr val="000000">
                      <a:alpha val="43137"/>
                    </a:srgbClr>
                  </a:outerShdw>
                </a:effectLst>
                <a:latin typeface="Cabin"/>
              </a:rPr>
              <a:t> And I will adore You</a:t>
            </a:r>
          </a:p>
        </p:txBody>
      </p:sp>
    </p:spTree>
    <p:extLst>
      <p:ext uri="{BB962C8B-B14F-4D97-AF65-F5344CB8AC3E}">
        <p14:creationId xmlns:p14="http://schemas.microsoft.com/office/powerpoint/2010/main" val="381541828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0" y="0"/>
            <a:ext cx="12192000" cy="6858000"/>
          </a:xfrm>
          <a:prstGeom prst="rect">
            <a:avLst/>
          </a:prstGeom>
          <a:solidFill>
            <a:schemeClr val="tx1">
              <a:alpha val="20000"/>
            </a:schemeClr>
          </a:solid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585" eaLnBrk="0" fontAlgn="base" hangingPunct="0">
              <a:spcBef>
                <a:spcPct val="0"/>
              </a:spcBef>
              <a:spcAft>
                <a:spcPct val="0"/>
              </a:spcAft>
            </a:pPr>
            <a:r>
              <a:rPr lang="en-US" sz="4000" dirty="0" smtClean="0">
                <a:solidFill>
                  <a:prstClr val="white"/>
                </a:solidFill>
                <a:effectLst>
                  <a:outerShdw blurRad="38100" dist="38100" dir="2700000" algn="tl">
                    <a:srgbClr val="000000">
                      <a:alpha val="43137"/>
                    </a:srgbClr>
                  </a:outerShdw>
                </a:effectLst>
                <a:latin typeface="Cabin"/>
              </a:rPr>
              <a:t>   </a:t>
            </a:r>
            <a:endParaRPr lang="en-US" sz="4000" dirty="0">
              <a:solidFill>
                <a:prstClr val="white"/>
              </a:solidFill>
              <a:effectLst>
                <a:outerShdw blurRad="38100" dist="38100" dir="2700000" algn="tl">
                  <a:srgbClr val="000000">
                    <a:alpha val="43137"/>
                  </a:srgbClr>
                </a:outerShdw>
              </a:effectLst>
              <a:latin typeface="Cabin"/>
            </a:endParaRPr>
          </a:p>
        </p:txBody>
      </p:sp>
    </p:spTree>
    <p:extLst>
      <p:ext uri="{BB962C8B-B14F-4D97-AF65-F5344CB8AC3E}">
        <p14:creationId xmlns:p14="http://schemas.microsoft.com/office/powerpoint/2010/main" val="28056211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
            <a:ext cx="12192000" cy="2401676"/>
          </a:xfrm>
          <a:solidFill>
            <a:schemeClr val="tx1">
              <a:alpha val="42000"/>
            </a:schemeClr>
          </a:solidFill>
        </p:spPr>
        <p:txBody>
          <a:bodyPr anchor="ctr" anchorCtr="0"/>
          <a:lstStyle/>
          <a:p>
            <a:pPr marL="0" indent="0" algn="ctr">
              <a:buNone/>
            </a:pPr>
            <a:r>
              <a:rPr lang="en-US" sz="4000" b="1" u="sng" dirty="0">
                <a:solidFill>
                  <a:schemeClr val="bg1"/>
                </a:solidFill>
                <a:latin typeface="Cabin"/>
              </a:rPr>
              <a:t>I See the Lord</a:t>
            </a:r>
          </a:p>
        </p:txBody>
      </p:sp>
    </p:spTree>
    <p:extLst>
      <p:ext uri="{BB962C8B-B14F-4D97-AF65-F5344CB8AC3E}">
        <p14:creationId xmlns:p14="http://schemas.microsoft.com/office/powerpoint/2010/main" val="361525226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
            <a:ext cx="12192000" cy="3526968"/>
          </a:xfrm>
          <a:solidFill>
            <a:schemeClr val="tx1">
              <a:alpha val="42000"/>
            </a:schemeClr>
          </a:solidFill>
        </p:spPr>
        <p:txBody>
          <a:bodyPr anchor="ctr" anchorCtr="0"/>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I see the Lord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Seated on the throne exalted,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And the train of His robe</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Fills the temple with </a:t>
            </a:r>
            <a:r>
              <a:rPr lang="en-US" sz="4000" dirty="0" smtClean="0">
                <a:solidFill>
                  <a:schemeClr val="bg1"/>
                </a:solidFill>
                <a:effectLst>
                  <a:outerShdw blurRad="38100" dist="38100" dir="2700000" algn="tl">
                    <a:srgbClr val="000000">
                      <a:alpha val="43137"/>
                    </a:srgbClr>
                  </a:outerShdw>
                </a:effectLst>
                <a:latin typeface="Cabin"/>
              </a:rPr>
              <a:t>glory</a:t>
            </a:r>
            <a:endParaRPr lang="en-US" sz="4000" dirty="0">
              <a:solidFill>
                <a:schemeClr val="bg1"/>
              </a:solidFill>
              <a:effectLst>
                <a:outerShdw blurRad="38100" dist="38100" dir="2700000" algn="tl">
                  <a:srgbClr val="000000">
                    <a:alpha val="43137"/>
                  </a:srgbClr>
                </a:outerShdw>
              </a:effectLst>
              <a:latin typeface="Cabin"/>
            </a:endParaRPr>
          </a:p>
        </p:txBody>
      </p:sp>
    </p:spTree>
    <p:extLst>
      <p:ext uri="{BB962C8B-B14F-4D97-AF65-F5344CB8AC3E}">
        <p14:creationId xmlns:p14="http://schemas.microsoft.com/office/powerpoint/2010/main" val="314002286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3574472"/>
          </a:xfrm>
          <a:solidFill>
            <a:schemeClr val="tx1">
              <a:alpha val="42000"/>
            </a:schemeClr>
          </a:solidFill>
        </p:spPr>
        <p:txBody>
          <a:bodyPr anchor="ctr" anchorCtr="0"/>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And the whole earth is filled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And the whole earth is filled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And the whole earth is filled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With His glory</a:t>
            </a:r>
          </a:p>
        </p:txBody>
      </p:sp>
    </p:spTree>
    <p:extLst>
      <p:ext uri="{BB962C8B-B14F-4D97-AF65-F5344CB8AC3E}">
        <p14:creationId xmlns:p14="http://schemas.microsoft.com/office/powerpoint/2010/main" val="373706651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
            <a:ext cx="12192000" cy="3526968"/>
          </a:xfrm>
          <a:solidFill>
            <a:schemeClr val="tx1">
              <a:alpha val="42000"/>
            </a:schemeClr>
          </a:solidFill>
        </p:spPr>
        <p:txBody>
          <a:bodyPr anchor="ctr" anchorCtr="0"/>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I see the Lord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Seated on the throne exalted,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And the train of His robe</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Fills the temple with </a:t>
            </a:r>
            <a:r>
              <a:rPr lang="en-US" sz="4000" dirty="0" smtClean="0">
                <a:solidFill>
                  <a:schemeClr val="bg1"/>
                </a:solidFill>
                <a:effectLst>
                  <a:outerShdw blurRad="38100" dist="38100" dir="2700000" algn="tl">
                    <a:srgbClr val="000000">
                      <a:alpha val="43137"/>
                    </a:srgbClr>
                  </a:outerShdw>
                </a:effectLst>
                <a:latin typeface="Cabin"/>
              </a:rPr>
              <a:t>glory</a:t>
            </a:r>
            <a:endParaRPr lang="en-US" sz="4000" dirty="0">
              <a:solidFill>
                <a:schemeClr val="bg1"/>
              </a:solidFill>
              <a:effectLst>
                <a:outerShdw blurRad="38100" dist="38100" dir="2700000" algn="tl">
                  <a:srgbClr val="000000">
                    <a:alpha val="43137"/>
                  </a:srgbClr>
                </a:outerShdw>
              </a:effectLst>
              <a:latin typeface="Cabin"/>
            </a:endParaRPr>
          </a:p>
        </p:txBody>
      </p:sp>
    </p:spTree>
    <p:extLst>
      <p:ext uri="{BB962C8B-B14F-4D97-AF65-F5344CB8AC3E}">
        <p14:creationId xmlns:p14="http://schemas.microsoft.com/office/powerpoint/2010/main" val="29358719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3574472"/>
          </a:xfrm>
          <a:solidFill>
            <a:schemeClr val="tx1">
              <a:alpha val="42000"/>
            </a:schemeClr>
          </a:solidFill>
        </p:spPr>
        <p:txBody>
          <a:bodyPr anchor="ctr" anchorCtr="0"/>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And the whole earth is filled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And the whole earth is filled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And the whole earth is filled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With His glory</a:t>
            </a:r>
          </a:p>
        </p:txBody>
      </p:sp>
    </p:spTree>
    <p:extLst>
      <p:ext uri="{BB962C8B-B14F-4D97-AF65-F5344CB8AC3E}">
        <p14:creationId xmlns:p14="http://schemas.microsoft.com/office/powerpoint/2010/main" val="28853350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0"/>
            <a:ext cx="12192000" cy="1648691"/>
          </a:xfrm>
          <a:prstGeom prst="rect">
            <a:avLst/>
          </a:prstGeom>
          <a:solidFill>
            <a:schemeClr val="tx1">
              <a:alpha val="54000"/>
            </a:schemeClr>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prstClr val="white"/>
                </a:solidFill>
                <a:latin typeface="Cabin"/>
              </a:rPr>
              <a:t>Let the songs of the Lord rise among us</a:t>
            </a:r>
          </a:p>
          <a:p>
            <a:r>
              <a:rPr lang="en-US" sz="4000" dirty="0" smtClean="0">
                <a:solidFill>
                  <a:prstClr val="white"/>
                </a:solidFill>
                <a:latin typeface="Cabin"/>
              </a:rPr>
              <a:t>Let the songs of the Lord rise among us</a:t>
            </a:r>
          </a:p>
        </p:txBody>
      </p:sp>
    </p:spTree>
    <p:extLst>
      <p:ext uri="{BB962C8B-B14F-4D97-AF65-F5344CB8AC3E}">
        <p14:creationId xmlns:p14="http://schemas.microsoft.com/office/powerpoint/2010/main" val="34315977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
            <a:ext cx="12192000" cy="3550719"/>
          </a:xfrm>
          <a:solidFill>
            <a:schemeClr val="tx1">
              <a:alpha val="42000"/>
            </a:schemeClr>
          </a:solidFill>
        </p:spPr>
        <p:txBody>
          <a:bodyPr anchor="ctr" anchorCtr="0"/>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Holy, Holy, Holy, Holy</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Holy is the Lord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Holy, Holy, Holy, Holy</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Holy is the Lord</a:t>
            </a:r>
          </a:p>
        </p:txBody>
      </p:sp>
    </p:spTree>
    <p:extLst>
      <p:ext uri="{BB962C8B-B14F-4D97-AF65-F5344CB8AC3E}">
        <p14:creationId xmlns:p14="http://schemas.microsoft.com/office/powerpoint/2010/main" val="249215103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
            <a:ext cx="12192000" cy="3526968"/>
          </a:xfrm>
          <a:solidFill>
            <a:schemeClr val="tx1">
              <a:alpha val="42000"/>
            </a:schemeClr>
          </a:solidFill>
        </p:spPr>
        <p:txBody>
          <a:bodyPr anchor="ctr" anchorCtr="0"/>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I see the Lord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Seated on the throne exalted,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And the train of His robe</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Fills the temple with </a:t>
            </a:r>
            <a:r>
              <a:rPr lang="en-US" sz="4000" dirty="0" smtClean="0">
                <a:solidFill>
                  <a:schemeClr val="bg1"/>
                </a:solidFill>
                <a:effectLst>
                  <a:outerShdw blurRad="38100" dist="38100" dir="2700000" algn="tl">
                    <a:srgbClr val="000000">
                      <a:alpha val="43137"/>
                    </a:srgbClr>
                  </a:outerShdw>
                </a:effectLst>
                <a:latin typeface="Cabin"/>
              </a:rPr>
              <a:t>glory</a:t>
            </a:r>
            <a:endParaRPr lang="en-US" sz="4000" dirty="0">
              <a:solidFill>
                <a:schemeClr val="bg1"/>
              </a:solidFill>
              <a:effectLst>
                <a:outerShdw blurRad="38100" dist="38100" dir="2700000" algn="tl">
                  <a:srgbClr val="000000">
                    <a:alpha val="43137"/>
                  </a:srgbClr>
                </a:outerShdw>
              </a:effectLst>
              <a:latin typeface="Cabin"/>
            </a:endParaRPr>
          </a:p>
        </p:txBody>
      </p:sp>
    </p:spTree>
    <p:extLst>
      <p:ext uri="{BB962C8B-B14F-4D97-AF65-F5344CB8AC3E}">
        <p14:creationId xmlns:p14="http://schemas.microsoft.com/office/powerpoint/2010/main" val="279850013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3574472"/>
          </a:xfrm>
          <a:solidFill>
            <a:schemeClr val="tx1">
              <a:alpha val="42000"/>
            </a:schemeClr>
          </a:solidFill>
        </p:spPr>
        <p:txBody>
          <a:bodyPr anchor="ctr" anchorCtr="0"/>
          <a:lstStyle/>
          <a:p>
            <a:pPr marL="0" indent="0" algn="ctr">
              <a:buNone/>
            </a:pPr>
            <a:r>
              <a:rPr lang="en-US" sz="4000" dirty="0">
                <a:solidFill>
                  <a:schemeClr val="bg1"/>
                </a:solidFill>
                <a:effectLst>
                  <a:outerShdw blurRad="38100" dist="38100" dir="2700000" algn="tl">
                    <a:srgbClr val="000000">
                      <a:alpha val="43137"/>
                    </a:srgbClr>
                  </a:outerShdw>
                </a:effectLst>
                <a:latin typeface="Cabin"/>
              </a:rPr>
              <a:t>And the whole earth is filled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And the whole earth is filled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And the whole earth is filled</a:t>
            </a:r>
          </a:p>
          <a:p>
            <a:pPr marL="0" indent="0" algn="ctr">
              <a:buNone/>
            </a:pPr>
            <a:r>
              <a:rPr lang="en-US" sz="4000" dirty="0">
                <a:solidFill>
                  <a:schemeClr val="bg1"/>
                </a:solidFill>
                <a:effectLst>
                  <a:outerShdw blurRad="38100" dist="38100" dir="2700000" algn="tl">
                    <a:srgbClr val="000000">
                      <a:alpha val="43137"/>
                    </a:srgbClr>
                  </a:outerShdw>
                </a:effectLst>
                <a:latin typeface="Cabin"/>
              </a:rPr>
              <a:t>With His glory</a:t>
            </a:r>
          </a:p>
        </p:txBody>
      </p:sp>
    </p:spTree>
    <p:extLst>
      <p:ext uri="{BB962C8B-B14F-4D97-AF65-F5344CB8AC3E}">
        <p14:creationId xmlns:p14="http://schemas.microsoft.com/office/powerpoint/2010/main" val="188384494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25259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608550"/>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5835" y="0"/>
            <a:ext cx="11604812" cy="6857999"/>
          </a:xfrm>
          <a:prstGeom prst="rect">
            <a:avLst/>
          </a:prstGeom>
          <a:noFill/>
        </p:spPr>
        <p:txBody>
          <a:bodyPr wrap="square" lIns="365760" tIns="182880" rIns="365760" bIns="182880" rtlCol="0" anchor="ctr" anchorCtr="0">
            <a:noAutofit/>
          </a:bodyPr>
          <a:lstStyle/>
          <a:p>
            <a:pPr>
              <a:spcAft>
                <a:spcPts val="600"/>
              </a:spcAft>
            </a:pPr>
            <a:r>
              <a:rPr lang="en-US" sz="3600" dirty="0">
                <a:solidFill>
                  <a:prstClr val="white"/>
                </a:solidFill>
                <a:effectLst>
                  <a:outerShdw blurRad="38100" dist="38100" dir="2700000" algn="tl">
                    <a:srgbClr val="000000">
                      <a:alpha val="43137"/>
                    </a:srgbClr>
                  </a:outerShdw>
                </a:effectLst>
                <a:latin typeface="Cabin" panose="020B0803050202020004" pitchFamily="34" charset="0"/>
              </a:rPr>
              <a:t>Revelation 1:17-19 </a:t>
            </a:r>
            <a:r>
              <a:rPr lang="en-US" sz="2400" dirty="0">
                <a:solidFill>
                  <a:prstClr val="white"/>
                </a:solidFill>
                <a:effectLst>
                  <a:outerShdw blurRad="38100" dist="38100" dir="2700000" algn="tl">
                    <a:srgbClr val="000000">
                      <a:alpha val="43137"/>
                    </a:srgbClr>
                  </a:outerShdw>
                </a:effectLst>
                <a:latin typeface="Cabin" panose="020B0803050202020004" pitchFamily="34" charset="0"/>
              </a:rPr>
              <a:t>(NKJV) </a:t>
            </a:r>
            <a:endParaRPr lang="en-US" sz="3600" dirty="0">
              <a:solidFill>
                <a:prstClr val="white"/>
              </a:solidFill>
              <a:effectLst>
                <a:outerShdw blurRad="38100" dist="38100" dir="2700000" algn="tl">
                  <a:srgbClr val="000000">
                    <a:alpha val="43137"/>
                  </a:srgbClr>
                </a:outerShdw>
              </a:effectLst>
              <a:latin typeface="Cabin" panose="020B0803050202020004" pitchFamily="34" charset="0"/>
            </a:endParaRP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17</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And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when I saw Him, I fell at His feet as dead. But He laid His right hand on me, saying to me, "Do not be afraid; I am the First and the Last.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18</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I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am He who lives, and was dead, and behold, I am alive forevermore. Amen. And I have the keys of Hades and of Death.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19</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Write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the things which you have seen, and the things which are, and the things which will take place after this. </a:t>
            </a:r>
            <a:endParaRPr lang="en-US" sz="2400" dirty="0">
              <a:solidFill>
                <a:prstClr val="white"/>
              </a:solidFill>
              <a:effectLst>
                <a:outerShdw blurRad="38100" dist="38100" dir="2700000" algn="tl">
                  <a:srgbClr val="000000">
                    <a:alpha val="43137"/>
                  </a:srgbClr>
                </a:outerShdw>
              </a:effectLst>
              <a:latin typeface="Cabin" panose="020B0803050202020004" pitchFamily="34" charset="0"/>
            </a:endParaRPr>
          </a:p>
        </p:txBody>
      </p:sp>
    </p:spTree>
    <p:extLst>
      <p:ext uri="{BB962C8B-B14F-4D97-AF65-F5344CB8AC3E}">
        <p14:creationId xmlns:p14="http://schemas.microsoft.com/office/powerpoint/2010/main" val="2925768888"/>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500244"/>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5446059"/>
            <a:ext cx="12192000" cy="1411941"/>
          </a:xfrm>
          <a:prstGeom prst="rect">
            <a:avLst/>
          </a:prstGeom>
          <a:solidFill>
            <a:schemeClr val="tx1">
              <a:alpha val="71000"/>
            </a:schemeClr>
          </a:solidFill>
        </p:spPr>
        <p:txBody>
          <a:bodyPr wrap="square" lIns="457200" tIns="548640" rIns="365760" bIns="182880" rtlCol="0" anchor="ctr" anchorCtr="0">
            <a:noAutofit/>
          </a:bodyPr>
          <a:lstStyle/>
          <a:p>
            <a:pPr>
              <a:spcAft>
                <a:spcPts val="600"/>
              </a:spcAft>
            </a:pPr>
            <a:r>
              <a:rPr lang="en-US" sz="3200" dirty="0" smtClean="0">
                <a:solidFill>
                  <a:prstClr val="white"/>
                </a:solidFill>
                <a:latin typeface="Cabin" panose="020B0803050202020004" pitchFamily="34" charset="0"/>
              </a:rPr>
              <a:t>1.  </a:t>
            </a:r>
            <a:r>
              <a:rPr lang="en-US" sz="3200" dirty="0" smtClean="0">
                <a:solidFill>
                  <a:prstClr val="white"/>
                </a:solidFill>
                <a:latin typeface="Cabin" panose="020B0803050202020004" pitchFamily="34" charset="0"/>
              </a:rPr>
              <a:t>HE IS THE  ______________________________________</a:t>
            </a:r>
            <a:endParaRPr lang="en-US" sz="3200" dirty="0" smtClean="0">
              <a:solidFill>
                <a:prstClr val="white"/>
              </a:solidFill>
              <a:latin typeface="Cabin" panose="020B0803050202020004" pitchFamily="34" charset="0"/>
            </a:endParaRPr>
          </a:p>
        </p:txBody>
      </p:sp>
      <p:sp>
        <p:nvSpPr>
          <p:cNvPr id="3" name="TextBox 2"/>
          <p:cNvSpPr txBox="1"/>
          <p:nvPr/>
        </p:nvSpPr>
        <p:spPr>
          <a:xfrm>
            <a:off x="2826327" y="5471888"/>
            <a:ext cx="8728364" cy="1386112"/>
          </a:xfrm>
          <a:prstGeom prst="rect">
            <a:avLst/>
          </a:prstGeom>
          <a:noFill/>
        </p:spPr>
        <p:txBody>
          <a:bodyPr wrap="square" lIns="365760" tIns="182880" rIns="365760" bIns="182880" rtlCol="0" anchor="ctr" anchorCtr="0">
            <a:noAutofit/>
          </a:bodyPr>
          <a:lstStyle/>
          <a:p>
            <a:pPr algn="ctr">
              <a:spcAft>
                <a:spcPts val="600"/>
              </a:spcAft>
            </a:pPr>
            <a:r>
              <a:rPr lang="en-US" sz="4400" dirty="0" smtClean="0">
                <a:solidFill>
                  <a:prstClr val="white"/>
                </a:solidFill>
                <a:latin typeface="Cabin" panose="020B0803050202020004" pitchFamily="34" charset="0"/>
              </a:rPr>
              <a:t>REIGNING ONE</a:t>
            </a:r>
            <a:endParaRPr lang="en-US" sz="4400" dirty="0" smtClean="0">
              <a:solidFill>
                <a:prstClr val="white"/>
              </a:solidFill>
              <a:latin typeface="Cabin" panose="020B0803050202020004" pitchFamily="34" charset="0"/>
            </a:endParaRPr>
          </a:p>
        </p:txBody>
      </p:sp>
    </p:spTree>
    <p:extLst>
      <p:ext uri="{BB962C8B-B14F-4D97-AF65-F5344CB8AC3E}">
        <p14:creationId xmlns:p14="http://schemas.microsoft.com/office/powerpoint/2010/main" val="499055112"/>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5835" y="0"/>
            <a:ext cx="11223230" cy="6857999"/>
          </a:xfrm>
          <a:prstGeom prst="rect">
            <a:avLst/>
          </a:prstGeom>
          <a:noFill/>
        </p:spPr>
        <p:txBody>
          <a:bodyPr wrap="square" lIns="365760" tIns="182880" rIns="365760" bIns="182880" rtlCol="0" anchor="ctr" anchorCtr="0">
            <a:noAutofit/>
          </a:bodyPr>
          <a:lstStyle/>
          <a:p>
            <a:pPr>
              <a:spcAft>
                <a:spcPts val="600"/>
              </a:spcAft>
            </a:pPr>
            <a:r>
              <a:rPr lang="en-US" sz="3600" dirty="0" smtClean="0">
                <a:solidFill>
                  <a:prstClr val="white"/>
                </a:solidFill>
                <a:effectLst>
                  <a:outerShdw blurRad="38100" dist="38100" dir="2700000" algn="tl">
                    <a:srgbClr val="000000">
                      <a:alpha val="43137"/>
                    </a:srgbClr>
                  </a:outerShdw>
                </a:effectLst>
                <a:latin typeface="Cabin" panose="020B0803050202020004" pitchFamily="34" charset="0"/>
              </a:rPr>
              <a:t>Isaiah </a:t>
            </a:r>
            <a:r>
              <a:rPr lang="en-US" sz="3600" dirty="0">
                <a:solidFill>
                  <a:prstClr val="white"/>
                </a:solidFill>
                <a:effectLst>
                  <a:outerShdw blurRad="38100" dist="38100" dir="2700000" algn="tl">
                    <a:srgbClr val="000000">
                      <a:alpha val="43137"/>
                    </a:srgbClr>
                  </a:outerShdw>
                </a:effectLst>
                <a:latin typeface="Cabin" panose="020B0803050202020004" pitchFamily="34" charset="0"/>
              </a:rPr>
              <a:t>41:4 </a:t>
            </a:r>
            <a:r>
              <a:rPr lang="en-US" sz="2400" dirty="0">
                <a:solidFill>
                  <a:prstClr val="white"/>
                </a:solidFill>
                <a:effectLst>
                  <a:outerShdw blurRad="38100" dist="38100" dir="2700000" algn="tl">
                    <a:srgbClr val="000000">
                      <a:alpha val="43137"/>
                    </a:srgbClr>
                  </a:outerShdw>
                </a:effectLst>
                <a:latin typeface="Cabin" panose="020B0803050202020004" pitchFamily="34" charset="0"/>
              </a:rPr>
              <a:t>(NKJV)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4</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“Who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has performed and done it, Calling the generations from the beginning? ' I, the LORD, am the first; And with the last I am He.' " </a:t>
            </a:r>
            <a:endParaRPr lang="en-US" sz="600" dirty="0">
              <a:solidFill>
                <a:prstClr val="white"/>
              </a:solidFill>
              <a:effectLst>
                <a:outerShdw blurRad="38100" dist="38100" dir="2700000" algn="tl">
                  <a:srgbClr val="000000">
                    <a:alpha val="43137"/>
                  </a:srgbClr>
                </a:outerShdw>
              </a:effectLst>
              <a:latin typeface="Cabin" panose="020B0803050202020004" pitchFamily="34" charset="0"/>
            </a:endParaRPr>
          </a:p>
          <a:p>
            <a:pPr>
              <a:spcAft>
                <a:spcPts val="600"/>
              </a:spcAft>
            </a:pPr>
            <a:endParaRPr lang="en-US" sz="700" dirty="0" smtClean="0">
              <a:solidFill>
                <a:prstClr val="white"/>
              </a:solidFill>
              <a:effectLst>
                <a:outerShdw blurRad="38100" dist="38100" dir="2700000" algn="tl">
                  <a:srgbClr val="000000">
                    <a:alpha val="43137"/>
                  </a:srgbClr>
                </a:outerShdw>
              </a:effectLst>
              <a:latin typeface="Cabin" panose="020B0803050202020004" pitchFamily="34" charset="0"/>
            </a:endParaRPr>
          </a:p>
          <a:p>
            <a:pPr>
              <a:spcAft>
                <a:spcPts val="600"/>
              </a:spcAft>
            </a:pPr>
            <a:r>
              <a:rPr lang="en-US" sz="3600" dirty="0">
                <a:solidFill>
                  <a:prstClr val="white"/>
                </a:solidFill>
                <a:effectLst>
                  <a:outerShdw blurRad="38100" dist="38100" dir="2700000" algn="tl">
                    <a:srgbClr val="000000">
                      <a:alpha val="43137"/>
                    </a:srgbClr>
                  </a:outerShdw>
                </a:effectLst>
                <a:latin typeface="Cabin" panose="020B0803050202020004" pitchFamily="34" charset="0"/>
              </a:rPr>
              <a:t>Isaiah 44:6 </a:t>
            </a:r>
            <a:r>
              <a:rPr lang="en-US" sz="2400" dirty="0">
                <a:solidFill>
                  <a:prstClr val="white"/>
                </a:solidFill>
                <a:effectLst>
                  <a:outerShdw blurRad="38100" dist="38100" dir="2700000" algn="tl">
                    <a:srgbClr val="000000">
                      <a:alpha val="43137"/>
                    </a:srgbClr>
                  </a:outerShdw>
                </a:effectLst>
                <a:latin typeface="Cabin" panose="020B0803050202020004" pitchFamily="34" charset="0"/>
              </a:rPr>
              <a:t>(NKJV)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6</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Thus says the LORD, the King of Israel, And his Redeemer, the LORD of hosts: 'I am the First and I am the Last; Besides Me there is no God. </a:t>
            </a:r>
            <a:endParaRPr lang="en-US" sz="900" dirty="0" smtClean="0">
              <a:solidFill>
                <a:prstClr val="white"/>
              </a:solidFill>
              <a:effectLst>
                <a:outerShdw blurRad="38100" dist="38100" dir="2700000" algn="tl">
                  <a:srgbClr val="000000">
                    <a:alpha val="43137"/>
                  </a:srgbClr>
                </a:outerShdw>
              </a:effectLst>
              <a:latin typeface="Cabin" panose="020B0803050202020004" pitchFamily="34" charset="0"/>
            </a:endParaRPr>
          </a:p>
          <a:p>
            <a:pPr>
              <a:spcAft>
                <a:spcPts val="600"/>
              </a:spcAft>
            </a:pPr>
            <a:endParaRPr lang="en-US" sz="900" dirty="0">
              <a:solidFill>
                <a:prstClr val="white"/>
              </a:solidFill>
              <a:effectLst>
                <a:outerShdw blurRad="38100" dist="38100" dir="2700000" algn="tl">
                  <a:srgbClr val="000000">
                    <a:alpha val="43137"/>
                  </a:srgbClr>
                </a:outerShdw>
              </a:effectLst>
              <a:latin typeface="Cabin" panose="020B0803050202020004" pitchFamily="34" charset="0"/>
            </a:endParaRPr>
          </a:p>
          <a:p>
            <a:pPr>
              <a:spcAft>
                <a:spcPts val="600"/>
              </a:spcAft>
            </a:pP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Isaiah 48:12 (NKJV)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12</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Listen to Me, O Jacob, And Israel, My called: I am He, I am the First, I am also the Last. </a:t>
            </a:r>
          </a:p>
        </p:txBody>
      </p:sp>
    </p:spTree>
    <p:extLst>
      <p:ext uri="{BB962C8B-B14F-4D97-AF65-F5344CB8AC3E}">
        <p14:creationId xmlns:p14="http://schemas.microsoft.com/office/powerpoint/2010/main" val="1770757729"/>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5835" y="0"/>
            <a:ext cx="11223230" cy="6857999"/>
          </a:xfrm>
          <a:prstGeom prst="rect">
            <a:avLst/>
          </a:prstGeom>
          <a:noFill/>
        </p:spPr>
        <p:txBody>
          <a:bodyPr wrap="square" lIns="365760" tIns="182880" rIns="365760" bIns="182880" rtlCol="0" anchor="ctr" anchorCtr="0">
            <a:noAutofit/>
          </a:bodyPr>
          <a:lstStyle/>
          <a:p>
            <a:pPr>
              <a:spcAft>
                <a:spcPts val="600"/>
              </a:spcAft>
            </a:pPr>
            <a:r>
              <a:rPr lang="en-US" sz="3600" dirty="0" smtClean="0">
                <a:solidFill>
                  <a:prstClr val="white"/>
                </a:solidFill>
                <a:effectLst>
                  <a:outerShdw blurRad="38100" dist="38100" dir="2700000" algn="tl">
                    <a:srgbClr val="000000">
                      <a:alpha val="43137"/>
                    </a:srgbClr>
                  </a:outerShdw>
                </a:effectLst>
                <a:latin typeface="Cabin" panose="020B0803050202020004" pitchFamily="34" charset="0"/>
              </a:rPr>
              <a:t>Isaiah </a:t>
            </a:r>
            <a:r>
              <a:rPr lang="en-US" sz="3600" dirty="0">
                <a:solidFill>
                  <a:prstClr val="white"/>
                </a:solidFill>
                <a:effectLst>
                  <a:outerShdw blurRad="38100" dist="38100" dir="2700000" algn="tl">
                    <a:srgbClr val="000000">
                      <a:alpha val="43137"/>
                    </a:srgbClr>
                  </a:outerShdw>
                </a:effectLst>
                <a:latin typeface="Cabin" panose="020B0803050202020004" pitchFamily="34" charset="0"/>
              </a:rPr>
              <a:t>41:4 </a:t>
            </a:r>
            <a:r>
              <a:rPr lang="en-US" sz="2400" dirty="0">
                <a:solidFill>
                  <a:prstClr val="white"/>
                </a:solidFill>
                <a:effectLst>
                  <a:outerShdw blurRad="38100" dist="38100" dir="2700000" algn="tl">
                    <a:srgbClr val="000000">
                      <a:alpha val="43137"/>
                    </a:srgbClr>
                  </a:outerShdw>
                </a:effectLst>
                <a:latin typeface="Cabin" panose="020B0803050202020004" pitchFamily="34" charset="0"/>
              </a:rPr>
              <a:t>(NKJV)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4</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“Who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has performed and done it, Calling the generations from the beginning? ' I, the LORD, am the first; And with the last I am He.' " </a:t>
            </a:r>
            <a:endParaRPr lang="en-US" sz="600" dirty="0">
              <a:solidFill>
                <a:prstClr val="white"/>
              </a:solidFill>
              <a:effectLst>
                <a:outerShdw blurRad="38100" dist="38100" dir="2700000" algn="tl">
                  <a:srgbClr val="000000">
                    <a:alpha val="43137"/>
                  </a:srgbClr>
                </a:outerShdw>
              </a:effectLst>
              <a:latin typeface="Cabin" panose="020B0803050202020004" pitchFamily="34" charset="0"/>
            </a:endParaRPr>
          </a:p>
          <a:p>
            <a:pPr>
              <a:spcAft>
                <a:spcPts val="600"/>
              </a:spcAft>
            </a:pPr>
            <a:endParaRPr lang="en-US" sz="700" dirty="0" smtClean="0">
              <a:solidFill>
                <a:prstClr val="white"/>
              </a:solidFill>
              <a:effectLst>
                <a:outerShdw blurRad="38100" dist="38100" dir="2700000" algn="tl">
                  <a:srgbClr val="000000">
                    <a:alpha val="43137"/>
                  </a:srgbClr>
                </a:outerShdw>
              </a:effectLst>
              <a:latin typeface="Cabin" panose="020B0803050202020004" pitchFamily="34" charset="0"/>
            </a:endParaRPr>
          </a:p>
          <a:p>
            <a:pPr>
              <a:spcAft>
                <a:spcPts val="600"/>
              </a:spcAft>
            </a:pPr>
            <a:r>
              <a:rPr lang="en-US" sz="3600" dirty="0">
                <a:solidFill>
                  <a:prstClr val="white"/>
                </a:solidFill>
                <a:effectLst>
                  <a:outerShdw blurRad="38100" dist="38100" dir="2700000" algn="tl">
                    <a:srgbClr val="000000">
                      <a:alpha val="43137"/>
                    </a:srgbClr>
                  </a:outerShdw>
                </a:effectLst>
                <a:latin typeface="Cabin" panose="020B0803050202020004" pitchFamily="34" charset="0"/>
              </a:rPr>
              <a:t>Isaiah 44:6 </a:t>
            </a:r>
            <a:r>
              <a:rPr lang="en-US" sz="2400" dirty="0">
                <a:solidFill>
                  <a:prstClr val="white"/>
                </a:solidFill>
                <a:effectLst>
                  <a:outerShdw blurRad="38100" dist="38100" dir="2700000" algn="tl">
                    <a:srgbClr val="000000">
                      <a:alpha val="43137"/>
                    </a:srgbClr>
                  </a:outerShdw>
                </a:effectLst>
                <a:latin typeface="Cabin" panose="020B0803050202020004" pitchFamily="34" charset="0"/>
              </a:rPr>
              <a:t>(NKJV)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6</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Thus says the LORD, the King of Israel, And his Redeemer, the LORD of hosts: 'I am the First and I am the Last; Besides Me there is no God. </a:t>
            </a:r>
            <a:endParaRPr lang="en-US" sz="900" dirty="0" smtClean="0">
              <a:solidFill>
                <a:prstClr val="white"/>
              </a:solidFill>
              <a:effectLst>
                <a:outerShdw blurRad="38100" dist="38100" dir="2700000" algn="tl">
                  <a:srgbClr val="000000">
                    <a:alpha val="43137"/>
                  </a:srgbClr>
                </a:outerShdw>
              </a:effectLst>
              <a:latin typeface="Cabin" panose="020B0803050202020004" pitchFamily="34" charset="0"/>
            </a:endParaRPr>
          </a:p>
          <a:p>
            <a:pPr>
              <a:spcAft>
                <a:spcPts val="600"/>
              </a:spcAft>
            </a:pPr>
            <a:endParaRPr lang="en-US" sz="900" dirty="0">
              <a:solidFill>
                <a:prstClr val="white"/>
              </a:solidFill>
              <a:effectLst>
                <a:outerShdw blurRad="38100" dist="38100" dir="2700000" algn="tl">
                  <a:srgbClr val="000000">
                    <a:alpha val="43137"/>
                  </a:srgbClr>
                </a:outerShdw>
              </a:effectLst>
              <a:latin typeface="Cabin" panose="020B0803050202020004" pitchFamily="34" charset="0"/>
            </a:endParaRPr>
          </a:p>
          <a:p>
            <a:pPr>
              <a:spcAft>
                <a:spcPts val="600"/>
              </a:spcAft>
            </a:pP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Isaiah 48:12 (NKJV)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12</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Listen to Me, O Jacob, And Israel, My called: I am He, I am the First, I am also the Last. </a:t>
            </a:r>
          </a:p>
        </p:txBody>
      </p:sp>
    </p:spTree>
    <p:extLst>
      <p:ext uri="{BB962C8B-B14F-4D97-AF65-F5344CB8AC3E}">
        <p14:creationId xmlns:p14="http://schemas.microsoft.com/office/powerpoint/2010/main" val="2137261599"/>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0"/>
            <a:ext cx="12192000" cy="1648691"/>
          </a:xfrm>
          <a:prstGeom prst="rect">
            <a:avLst/>
          </a:prstGeom>
          <a:solidFill>
            <a:schemeClr val="tx1">
              <a:alpha val="54000"/>
            </a:schemeClr>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prstClr val="white"/>
                </a:solidFill>
                <a:latin typeface="Cabin"/>
              </a:rPr>
              <a:t>Let the joy of the King rise among us, </a:t>
            </a:r>
          </a:p>
          <a:p>
            <a:r>
              <a:rPr lang="en-US" sz="4000" dirty="0" smtClean="0">
                <a:solidFill>
                  <a:prstClr val="white"/>
                </a:solidFill>
                <a:latin typeface="Cabin"/>
              </a:rPr>
              <a:t>let it rise</a:t>
            </a:r>
          </a:p>
        </p:txBody>
      </p:sp>
    </p:spTree>
    <p:extLst>
      <p:ext uri="{BB962C8B-B14F-4D97-AF65-F5344CB8AC3E}">
        <p14:creationId xmlns:p14="http://schemas.microsoft.com/office/powerpoint/2010/main" val="403706568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583808"/>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5446059"/>
            <a:ext cx="12192000" cy="1411941"/>
          </a:xfrm>
          <a:prstGeom prst="rect">
            <a:avLst/>
          </a:prstGeom>
          <a:solidFill>
            <a:schemeClr val="tx1">
              <a:alpha val="71000"/>
            </a:schemeClr>
          </a:solidFill>
        </p:spPr>
        <p:txBody>
          <a:bodyPr wrap="square" lIns="457200" tIns="548640" rIns="365760" bIns="182880" rtlCol="0" anchor="ctr" anchorCtr="0">
            <a:noAutofit/>
          </a:bodyPr>
          <a:lstStyle/>
          <a:p>
            <a:pPr>
              <a:spcAft>
                <a:spcPts val="600"/>
              </a:spcAft>
            </a:pPr>
            <a:r>
              <a:rPr lang="en-US" sz="3200" dirty="0">
                <a:solidFill>
                  <a:prstClr val="white"/>
                </a:solidFill>
                <a:latin typeface="Cabin" panose="020B0803050202020004" pitchFamily="34" charset="0"/>
              </a:rPr>
              <a:t>2</a:t>
            </a:r>
            <a:r>
              <a:rPr lang="en-US" sz="3200" dirty="0" smtClean="0">
                <a:solidFill>
                  <a:prstClr val="white"/>
                </a:solidFill>
                <a:latin typeface="Cabin" panose="020B0803050202020004" pitchFamily="34" charset="0"/>
              </a:rPr>
              <a:t>.  HE IS THE  ______________________________________</a:t>
            </a:r>
            <a:endParaRPr lang="en-US" sz="3200" dirty="0" smtClean="0">
              <a:solidFill>
                <a:prstClr val="white"/>
              </a:solidFill>
              <a:latin typeface="Cabin" panose="020B0803050202020004" pitchFamily="34" charset="0"/>
            </a:endParaRPr>
          </a:p>
        </p:txBody>
      </p:sp>
      <p:sp>
        <p:nvSpPr>
          <p:cNvPr id="3" name="TextBox 2"/>
          <p:cNvSpPr txBox="1"/>
          <p:nvPr/>
        </p:nvSpPr>
        <p:spPr>
          <a:xfrm>
            <a:off x="2826327" y="5471888"/>
            <a:ext cx="8728364" cy="1386112"/>
          </a:xfrm>
          <a:prstGeom prst="rect">
            <a:avLst/>
          </a:prstGeom>
          <a:noFill/>
        </p:spPr>
        <p:txBody>
          <a:bodyPr wrap="square" lIns="365760" tIns="182880" rIns="365760" bIns="182880" rtlCol="0" anchor="ctr" anchorCtr="0">
            <a:noAutofit/>
          </a:bodyPr>
          <a:lstStyle/>
          <a:p>
            <a:pPr algn="ctr">
              <a:spcAft>
                <a:spcPts val="600"/>
              </a:spcAft>
            </a:pPr>
            <a:r>
              <a:rPr lang="en-US" sz="4400" dirty="0" smtClean="0">
                <a:solidFill>
                  <a:prstClr val="white"/>
                </a:solidFill>
                <a:latin typeface="Cabin" panose="020B0803050202020004" pitchFamily="34" charset="0"/>
              </a:rPr>
              <a:t>REDEEMED ONE</a:t>
            </a:r>
            <a:endParaRPr lang="en-US" sz="4400" dirty="0" smtClean="0">
              <a:solidFill>
                <a:prstClr val="white"/>
              </a:solidFill>
              <a:latin typeface="Cabin" panose="020B0803050202020004" pitchFamily="34" charset="0"/>
            </a:endParaRPr>
          </a:p>
        </p:txBody>
      </p:sp>
    </p:spTree>
    <p:extLst>
      <p:ext uri="{BB962C8B-B14F-4D97-AF65-F5344CB8AC3E}">
        <p14:creationId xmlns:p14="http://schemas.microsoft.com/office/powerpoint/2010/main" val="440051371"/>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07048"/>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5446059"/>
            <a:ext cx="12192000" cy="1411941"/>
          </a:xfrm>
          <a:prstGeom prst="rect">
            <a:avLst/>
          </a:prstGeom>
          <a:solidFill>
            <a:schemeClr val="tx1">
              <a:alpha val="71000"/>
            </a:schemeClr>
          </a:solidFill>
        </p:spPr>
        <p:txBody>
          <a:bodyPr wrap="square" lIns="457200" tIns="548640" rIns="365760" bIns="182880" rtlCol="0" anchor="ctr" anchorCtr="0">
            <a:noAutofit/>
          </a:bodyPr>
          <a:lstStyle/>
          <a:p>
            <a:pPr>
              <a:spcAft>
                <a:spcPts val="600"/>
              </a:spcAft>
            </a:pPr>
            <a:r>
              <a:rPr lang="en-US" sz="3200" dirty="0" smtClean="0">
                <a:solidFill>
                  <a:prstClr val="white"/>
                </a:solidFill>
                <a:latin typeface="Cabin" panose="020B0803050202020004" pitchFamily="34" charset="0"/>
              </a:rPr>
              <a:t>3</a:t>
            </a:r>
            <a:r>
              <a:rPr lang="en-US" sz="3200" dirty="0" smtClean="0">
                <a:solidFill>
                  <a:prstClr val="white"/>
                </a:solidFill>
                <a:latin typeface="Cabin" panose="020B0803050202020004" pitchFamily="34" charset="0"/>
              </a:rPr>
              <a:t>.  HE IS THE  ______________________________________</a:t>
            </a:r>
            <a:endParaRPr lang="en-US" sz="3200" dirty="0" smtClean="0">
              <a:solidFill>
                <a:prstClr val="white"/>
              </a:solidFill>
              <a:latin typeface="Cabin" panose="020B0803050202020004" pitchFamily="34" charset="0"/>
            </a:endParaRPr>
          </a:p>
        </p:txBody>
      </p:sp>
      <p:sp>
        <p:nvSpPr>
          <p:cNvPr id="3" name="TextBox 2"/>
          <p:cNvSpPr txBox="1"/>
          <p:nvPr/>
        </p:nvSpPr>
        <p:spPr>
          <a:xfrm>
            <a:off x="2826327" y="5471888"/>
            <a:ext cx="8728364" cy="1386112"/>
          </a:xfrm>
          <a:prstGeom prst="rect">
            <a:avLst/>
          </a:prstGeom>
          <a:noFill/>
        </p:spPr>
        <p:txBody>
          <a:bodyPr wrap="square" lIns="365760" tIns="182880" rIns="365760" bIns="182880" rtlCol="0" anchor="ctr" anchorCtr="0">
            <a:noAutofit/>
          </a:bodyPr>
          <a:lstStyle/>
          <a:p>
            <a:pPr algn="ctr">
              <a:spcAft>
                <a:spcPts val="600"/>
              </a:spcAft>
            </a:pPr>
            <a:r>
              <a:rPr lang="en-US" sz="4400" dirty="0" smtClean="0">
                <a:solidFill>
                  <a:prstClr val="white"/>
                </a:solidFill>
                <a:latin typeface="Cabin" panose="020B0803050202020004" pitchFamily="34" charset="0"/>
              </a:rPr>
              <a:t>RESURRECTED ONE</a:t>
            </a:r>
            <a:endParaRPr lang="en-US" sz="4400" dirty="0" smtClean="0">
              <a:solidFill>
                <a:prstClr val="white"/>
              </a:solidFill>
              <a:latin typeface="Cabin" panose="020B0803050202020004" pitchFamily="34" charset="0"/>
            </a:endParaRPr>
          </a:p>
        </p:txBody>
      </p:sp>
    </p:spTree>
    <p:extLst>
      <p:ext uri="{BB962C8B-B14F-4D97-AF65-F5344CB8AC3E}">
        <p14:creationId xmlns:p14="http://schemas.microsoft.com/office/powerpoint/2010/main" val="2660035845"/>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5835" y="0"/>
            <a:ext cx="11223230" cy="6857999"/>
          </a:xfrm>
          <a:prstGeom prst="rect">
            <a:avLst/>
          </a:prstGeom>
          <a:noFill/>
        </p:spPr>
        <p:txBody>
          <a:bodyPr wrap="square" lIns="365760" tIns="182880" rIns="365760" bIns="182880" rtlCol="0" anchor="ctr" anchorCtr="0">
            <a:noAutofit/>
          </a:bodyPr>
          <a:lstStyle/>
          <a:p>
            <a:pPr>
              <a:spcAft>
                <a:spcPts val="600"/>
              </a:spcAft>
            </a:pPr>
            <a:r>
              <a:rPr lang="en-US" sz="3600" dirty="0">
                <a:solidFill>
                  <a:prstClr val="white"/>
                </a:solidFill>
                <a:effectLst>
                  <a:outerShdw blurRad="38100" dist="38100" dir="2700000" algn="tl">
                    <a:srgbClr val="000000">
                      <a:alpha val="43137"/>
                    </a:srgbClr>
                  </a:outerShdw>
                </a:effectLst>
                <a:latin typeface="Cabin" panose="020B0803050202020004" pitchFamily="34" charset="0"/>
              </a:rPr>
              <a:t>Philippians 2:8 </a:t>
            </a:r>
            <a:r>
              <a:rPr lang="en-US" sz="2400" dirty="0">
                <a:solidFill>
                  <a:prstClr val="white"/>
                </a:solidFill>
                <a:effectLst>
                  <a:outerShdw blurRad="38100" dist="38100" dir="2700000" algn="tl">
                    <a:srgbClr val="000000">
                      <a:alpha val="43137"/>
                    </a:srgbClr>
                  </a:outerShdw>
                </a:effectLst>
                <a:latin typeface="Cabin" panose="020B0803050202020004" pitchFamily="34" charset="0"/>
              </a:rPr>
              <a:t>(NKJV) </a:t>
            </a:r>
            <a:endParaRPr lang="en-US" sz="3600" dirty="0">
              <a:solidFill>
                <a:prstClr val="white"/>
              </a:solidFill>
              <a:effectLst>
                <a:outerShdw blurRad="38100" dist="38100" dir="2700000" algn="tl">
                  <a:srgbClr val="000000">
                    <a:alpha val="43137"/>
                  </a:srgbClr>
                </a:outerShdw>
              </a:effectLst>
              <a:latin typeface="Cabin" panose="020B0803050202020004" pitchFamily="34" charset="0"/>
            </a:endParaRP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And being found in appearance as a man, He humbled Himself and became obedient to the point of death, even the death of the cross</a:t>
            </a:r>
            <a:r>
              <a:rPr lang="en-US" sz="3600" dirty="0">
                <a:solidFill>
                  <a:prstClr val="white"/>
                </a:solidFill>
                <a:effectLst>
                  <a:outerShdw blurRad="38100" dist="38100" dir="2700000" algn="tl">
                    <a:srgbClr val="000000">
                      <a:alpha val="43137"/>
                    </a:srgbClr>
                  </a:outerShdw>
                </a:effectLst>
                <a:latin typeface="Cabin" panose="020B0803050202020004" pitchFamily="34" charset="0"/>
              </a:rPr>
              <a:t>. </a:t>
            </a:r>
            <a:endParaRPr lang="en-US" sz="3600" dirty="0" smtClean="0">
              <a:solidFill>
                <a:prstClr val="white"/>
              </a:solidFill>
              <a:effectLst>
                <a:outerShdw blurRad="38100" dist="38100" dir="2700000" algn="tl">
                  <a:srgbClr val="000000">
                    <a:alpha val="43137"/>
                  </a:srgbClr>
                </a:outerShdw>
              </a:effectLst>
              <a:latin typeface="Cabin" panose="020B0803050202020004" pitchFamily="34" charset="0"/>
            </a:endParaRPr>
          </a:p>
        </p:txBody>
      </p:sp>
    </p:spTree>
    <p:extLst>
      <p:ext uri="{BB962C8B-B14F-4D97-AF65-F5344CB8AC3E}">
        <p14:creationId xmlns:p14="http://schemas.microsoft.com/office/powerpoint/2010/main" val="638840011"/>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749237"/>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5446059"/>
            <a:ext cx="12192000" cy="1411941"/>
          </a:xfrm>
          <a:prstGeom prst="rect">
            <a:avLst/>
          </a:prstGeom>
          <a:solidFill>
            <a:schemeClr val="tx1">
              <a:alpha val="71000"/>
            </a:schemeClr>
          </a:solidFill>
        </p:spPr>
        <p:txBody>
          <a:bodyPr wrap="square" lIns="457200" tIns="548640" rIns="365760" bIns="182880" rtlCol="0" anchor="ctr" anchorCtr="0">
            <a:noAutofit/>
          </a:bodyPr>
          <a:lstStyle/>
          <a:p>
            <a:pPr>
              <a:spcAft>
                <a:spcPts val="600"/>
              </a:spcAft>
            </a:pPr>
            <a:r>
              <a:rPr lang="en-US" sz="3200" dirty="0" smtClean="0">
                <a:solidFill>
                  <a:prstClr val="white"/>
                </a:solidFill>
                <a:latin typeface="Cabin" panose="020B0803050202020004" pitchFamily="34" charset="0"/>
              </a:rPr>
              <a:t>4</a:t>
            </a:r>
            <a:r>
              <a:rPr lang="en-US" sz="3200" dirty="0" smtClean="0">
                <a:solidFill>
                  <a:prstClr val="white"/>
                </a:solidFill>
                <a:latin typeface="Cabin" panose="020B0803050202020004" pitchFamily="34" charset="0"/>
              </a:rPr>
              <a:t>.  HE IS THE  ______________________________________</a:t>
            </a:r>
            <a:endParaRPr lang="en-US" sz="3200" dirty="0" smtClean="0">
              <a:solidFill>
                <a:prstClr val="white"/>
              </a:solidFill>
              <a:latin typeface="Cabin" panose="020B0803050202020004" pitchFamily="34" charset="0"/>
            </a:endParaRPr>
          </a:p>
        </p:txBody>
      </p:sp>
      <p:sp>
        <p:nvSpPr>
          <p:cNvPr id="3" name="TextBox 2"/>
          <p:cNvSpPr txBox="1"/>
          <p:nvPr/>
        </p:nvSpPr>
        <p:spPr>
          <a:xfrm>
            <a:off x="2826327" y="5471888"/>
            <a:ext cx="8728364" cy="1386112"/>
          </a:xfrm>
          <a:prstGeom prst="rect">
            <a:avLst/>
          </a:prstGeom>
          <a:noFill/>
        </p:spPr>
        <p:txBody>
          <a:bodyPr wrap="square" lIns="365760" tIns="182880" rIns="365760" bIns="182880" rtlCol="0" anchor="ctr" anchorCtr="0">
            <a:noAutofit/>
          </a:bodyPr>
          <a:lstStyle/>
          <a:p>
            <a:pPr algn="ctr">
              <a:spcAft>
                <a:spcPts val="600"/>
              </a:spcAft>
            </a:pPr>
            <a:r>
              <a:rPr lang="en-US" sz="4400" dirty="0" smtClean="0">
                <a:solidFill>
                  <a:prstClr val="white"/>
                </a:solidFill>
                <a:latin typeface="Cabin" panose="020B0803050202020004" pitchFamily="34" charset="0"/>
              </a:rPr>
              <a:t>REMAINING ONE</a:t>
            </a:r>
            <a:endParaRPr lang="en-US" sz="4400" dirty="0" smtClean="0">
              <a:solidFill>
                <a:prstClr val="white"/>
              </a:solidFill>
              <a:latin typeface="Cabin" panose="020B0803050202020004" pitchFamily="34" charset="0"/>
            </a:endParaRPr>
          </a:p>
        </p:txBody>
      </p:sp>
    </p:spTree>
    <p:extLst>
      <p:ext uri="{BB962C8B-B14F-4D97-AF65-F5344CB8AC3E}">
        <p14:creationId xmlns:p14="http://schemas.microsoft.com/office/powerpoint/2010/main" val="2210385888"/>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5835" y="0"/>
            <a:ext cx="11223230" cy="6857999"/>
          </a:xfrm>
          <a:prstGeom prst="rect">
            <a:avLst/>
          </a:prstGeom>
          <a:noFill/>
        </p:spPr>
        <p:txBody>
          <a:bodyPr wrap="square" lIns="365760" tIns="182880" rIns="365760" bIns="182880" rtlCol="0" anchor="ctr" anchorCtr="0">
            <a:noAutofit/>
          </a:bodyPr>
          <a:lstStyle/>
          <a:p>
            <a:pPr>
              <a:spcAft>
                <a:spcPts val="600"/>
              </a:spcAft>
            </a:pPr>
            <a:r>
              <a:rPr lang="en-US" sz="3600" dirty="0">
                <a:solidFill>
                  <a:prstClr val="white"/>
                </a:solidFill>
                <a:effectLst>
                  <a:outerShdw blurRad="38100" dist="38100" dir="2700000" algn="tl">
                    <a:srgbClr val="000000">
                      <a:alpha val="43137"/>
                    </a:srgbClr>
                  </a:outerShdw>
                </a:effectLst>
                <a:latin typeface="Cabin" panose="020B0803050202020004" pitchFamily="34" charset="0"/>
              </a:rPr>
              <a:t>Hebrews 7:17 </a:t>
            </a:r>
            <a:r>
              <a:rPr lang="en-US" sz="2400" dirty="0">
                <a:solidFill>
                  <a:prstClr val="white"/>
                </a:solidFill>
                <a:effectLst>
                  <a:outerShdw blurRad="38100" dist="38100" dir="2700000" algn="tl">
                    <a:srgbClr val="000000">
                      <a:alpha val="43137"/>
                    </a:srgbClr>
                  </a:outerShdw>
                </a:effectLst>
                <a:latin typeface="Cabin" panose="020B0803050202020004" pitchFamily="34" charset="0"/>
              </a:rPr>
              <a:t>(NKJV) </a:t>
            </a:r>
            <a:endParaRPr lang="en-US" sz="3600" dirty="0">
              <a:solidFill>
                <a:prstClr val="white"/>
              </a:solidFill>
              <a:effectLst>
                <a:outerShdw blurRad="38100" dist="38100" dir="2700000" algn="tl">
                  <a:srgbClr val="000000">
                    <a:alpha val="43137"/>
                  </a:srgbClr>
                </a:outerShdw>
              </a:effectLst>
              <a:latin typeface="Cabin" panose="020B0803050202020004" pitchFamily="34" charset="0"/>
            </a:endParaRPr>
          </a:p>
          <a:p>
            <a:pPr>
              <a:spcAft>
                <a:spcPts val="600"/>
              </a:spcAft>
            </a:pPr>
            <a:r>
              <a:rPr lang="en-US" sz="36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600" dirty="0">
                <a:solidFill>
                  <a:prstClr val="white"/>
                </a:solidFill>
                <a:effectLst>
                  <a:outerShdw blurRad="38100" dist="38100" dir="2700000" algn="tl">
                    <a:srgbClr val="000000">
                      <a:alpha val="43137"/>
                    </a:srgbClr>
                  </a:outerShdw>
                </a:effectLst>
                <a:latin typeface="Cabin" panose="020B0803050202020004" pitchFamily="34" charset="0"/>
              </a:rPr>
              <a:t>For He testifies: "You are a priest forever According to the order of Melchizedek." </a:t>
            </a:r>
            <a:endParaRPr lang="en-US" sz="3600" dirty="0" smtClean="0">
              <a:solidFill>
                <a:prstClr val="white"/>
              </a:solidFill>
              <a:effectLst>
                <a:outerShdw blurRad="38100" dist="38100" dir="2700000" algn="tl">
                  <a:srgbClr val="000000">
                    <a:alpha val="43137"/>
                  </a:srgbClr>
                </a:outerShdw>
              </a:effectLst>
              <a:latin typeface="Cabin" panose="020B0803050202020004" pitchFamily="34" charset="0"/>
            </a:endParaRPr>
          </a:p>
          <a:p>
            <a:pPr>
              <a:spcAft>
                <a:spcPts val="600"/>
              </a:spcAft>
            </a:pPr>
            <a:endParaRPr lang="en-US" sz="3600" dirty="0">
              <a:solidFill>
                <a:prstClr val="white"/>
              </a:solidFill>
              <a:effectLst>
                <a:outerShdw blurRad="38100" dist="38100" dir="2700000" algn="tl">
                  <a:srgbClr val="000000">
                    <a:alpha val="43137"/>
                  </a:srgbClr>
                </a:outerShdw>
              </a:effectLst>
              <a:latin typeface="Cabin" panose="020B0803050202020004" pitchFamily="34" charset="0"/>
            </a:endParaRPr>
          </a:p>
          <a:p>
            <a:pPr>
              <a:spcAft>
                <a:spcPts val="600"/>
              </a:spcAft>
            </a:pPr>
            <a:r>
              <a:rPr lang="en-US" sz="3600" dirty="0">
                <a:solidFill>
                  <a:prstClr val="white"/>
                </a:solidFill>
                <a:effectLst>
                  <a:outerShdw blurRad="38100" dist="38100" dir="2700000" algn="tl">
                    <a:srgbClr val="000000">
                      <a:alpha val="43137"/>
                    </a:srgbClr>
                  </a:outerShdw>
                </a:effectLst>
                <a:latin typeface="Cabin" panose="020B0803050202020004" pitchFamily="34" charset="0"/>
              </a:rPr>
              <a:t>Hebrews 7:25 </a:t>
            </a:r>
            <a:r>
              <a:rPr lang="en-US" sz="2400" dirty="0">
                <a:solidFill>
                  <a:prstClr val="white"/>
                </a:solidFill>
                <a:effectLst>
                  <a:outerShdw blurRad="38100" dist="38100" dir="2700000" algn="tl">
                    <a:srgbClr val="000000">
                      <a:alpha val="43137"/>
                    </a:srgbClr>
                  </a:outerShdw>
                </a:effectLst>
                <a:latin typeface="Cabin" panose="020B0803050202020004" pitchFamily="34" charset="0"/>
              </a:rPr>
              <a:t>(NKJV) </a:t>
            </a:r>
          </a:p>
          <a:p>
            <a:pPr>
              <a:spcAft>
                <a:spcPts val="600"/>
              </a:spcAft>
            </a:pPr>
            <a:r>
              <a:rPr lang="en-US" sz="36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600" dirty="0">
                <a:solidFill>
                  <a:prstClr val="white"/>
                </a:solidFill>
                <a:effectLst>
                  <a:outerShdw blurRad="38100" dist="38100" dir="2700000" algn="tl">
                    <a:srgbClr val="000000">
                      <a:alpha val="43137"/>
                    </a:srgbClr>
                  </a:outerShdw>
                </a:effectLst>
                <a:latin typeface="Cabin" panose="020B0803050202020004" pitchFamily="34" charset="0"/>
              </a:rPr>
              <a:t>Therefore He is also able to save to the uttermost those who come to God through Him, since He always lives to make intercession for them. </a:t>
            </a:r>
          </a:p>
        </p:txBody>
      </p:sp>
    </p:spTree>
    <p:extLst>
      <p:ext uri="{BB962C8B-B14F-4D97-AF65-F5344CB8AC3E}">
        <p14:creationId xmlns:p14="http://schemas.microsoft.com/office/powerpoint/2010/main" val="4121303424"/>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482874"/>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5446059"/>
            <a:ext cx="12192000" cy="1411941"/>
          </a:xfrm>
          <a:prstGeom prst="rect">
            <a:avLst/>
          </a:prstGeom>
          <a:solidFill>
            <a:schemeClr val="tx1">
              <a:alpha val="71000"/>
            </a:schemeClr>
          </a:solidFill>
        </p:spPr>
        <p:txBody>
          <a:bodyPr wrap="square" lIns="457200" tIns="548640" rIns="365760" bIns="182880" rtlCol="0" anchor="ctr" anchorCtr="0">
            <a:noAutofit/>
          </a:bodyPr>
          <a:lstStyle/>
          <a:p>
            <a:pPr>
              <a:spcAft>
                <a:spcPts val="600"/>
              </a:spcAft>
            </a:pPr>
            <a:r>
              <a:rPr lang="en-US" sz="3200" dirty="0" smtClean="0">
                <a:solidFill>
                  <a:prstClr val="white"/>
                </a:solidFill>
                <a:latin typeface="Cabin" panose="020B0803050202020004" pitchFamily="34" charset="0"/>
              </a:rPr>
              <a:t>5</a:t>
            </a:r>
            <a:r>
              <a:rPr lang="en-US" sz="3200" dirty="0" smtClean="0">
                <a:solidFill>
                  <a:prstClr val="white"/>
                </a:solidFill>
                <a:latin typeface="Cabin" panose="020B0803050202020004" pitchFamily="34" charset="0"/>
              </a:rPr>
              <a:t>.  HE IS THE  ______________________________________</a:t>
            </a:r>
            <a:endParaRPr lang="en-US" sz="3200" dirty="0" smtClean="0">
              <a:solidFill>
                <a:prstClr val="white"/>
              </a:solidFill>
              <a:latin typeface="Cabin" panose="020B0803050202020004" pitchFamily="34" charset="0"/>
            </a:endParaRPr>
          </a:p>
        </p:txBody>
      </p:sp>
      <p:sp>
        <p:nvSpPr>
          <p:cNvPr id="3" name="TextBox 2"/>
          <p:cNvSpPr txBox="1"/>
          <p:nvPr/>
        </p:nvSpPr>
        <p:spPr>
          <a:xfrm>
            <a:off x="2826327" y="5471888"/>
            <a:ext cx="8728364" cy="1386112"/>
          </a:xfrm>
          <a:prstGeom prst="rect">
            <a:avLst/>
          </a:prstGeom>
          <a:noFill/>
        </p:spPr>
        <p:txBody>
          <a:bodyPr wrap="square" lIns="365760" tIns="182880" rIns="365760" bIns="182880" rtlCol="0" anchor="ctr" anchorCtr="0">
            <a:noAutofit/>
          </a:bodyPr>
          <a:lstStyle/>
          <a:p>
            <a:pPr algn="ctr">
              <a:spcAft>
                <a:spcPts val="600"/>
              </a:spcAft>
            </a:pPr>
            <a:r>
              <a:rPr lang="en-US" sz="4400" dirty="0" smtClean="0">
                <a:solidFill>
                  <a:prstClr val="white"/>
                </a:solidFill>
                <a:latin typeface="Cabin" panose="020B0803050202020004" pitchFamily="34" charset="0"/>
              </a:rPr>
              <a:t>RELEASING ONE</a:t>
            </a:r>
            <a:endParaRPr lang="en-US" sz="4400" dirty="0" smtClean="0">
              <a:solidFill>
                <a:prstClr val="white"/>
              </a:solidFill>
              <a:latin typeface="Cabin" panose="020B0803050202020004" pitchFamily="34" charset="0"/>
            </a:endParaRPr>
          </a:p>
        </p:txBody>
      </p:sp>
    </p:spTree>
    <p:extLst>
      <p:ext uri="{BB962C8B-B14F-4D97-AF65-F5344CB8AC3E}">
        <p14:creationId xmlns:p14="http://schemas.microsoft.com/office/powerpoint/2010/main" val="529499943"/>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0"/>
            <a:ext cx="12192000" cy="1648691"/>
          </a:xfrm>
          <a:prstGeom prst="rect">
            <a:avLst/>
          </a:prstGeom>
          <a:solidFill>
            <a:schemeClr val="tx1">
              <a:alpha val="54000"/>
            </a:schemeClr>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prstClr val="white"/>
                </a:solidFill>
                <a:latin typeface="Cabin"/>
              </a:rPr>
              <a:t>Oh, let it rise</a:t>
            </a:r>
          </a:p>
          <a:p>
            <a:r>
              <a:rPr lang="en-US" sz="4000" dirty="0" smtClean="0">
                <a:solidFill>
                  <a:prstClr val="white"/>
                </a:solidFill>
                <a:latin typeface="Cabin"/>
              </a:rPr>
              <a:t>Oh, let it rise</a:t>
            </a:r>
          </a:p>
        </p:txBody>
      </p:sp>
    </p:spTree>
    <p:extLst>
      <p:ext uri="{BB962C8B-B14F-4D97-AF65-F5344CB8AC3E}">
        <p14:creationId xmlns:p14="http://schemas.microsoft.com/office/powerpoint/2010/main" val="348849018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5835" y="0"/>
            <a:ext cx="11223230" cy="6857999"/>
          </a:xfrm>
          <a:prstGeom prst="rect">
            <a:avLst/>
          </a:prstGeom>
          <a:noFill/>
        </p:spPr>
        <p:txBody>
          <a:bodyPr wrap="square" lIns="365760" tIns="182880" rIns="365760" bIns="182880" rtlCol="0" anchor="ctr" anchorCtr="0">
            <a:noAutofit/>
          </a:bodyPr>
          <a:lstStyle/>
          <a:p>
            <a:pPr>
              <a:spcAft>
                <a:spcPts val="600"/>
              </a:spcAft>
            </a:pPr>
            <a:r>
              <a:rPr lang="en-US" sz="3600" dirty="0">
                <a:solidFill>
                  <a:prstClr val="white"/>
                </a:solidFill>
                <a:effectLst>
                  <a:outerShdw blurRad="38100" dist="38100" dir="2700000" algn="tl">
                    <a:srgbClr val="000000">
                      <a:alpha val="43137"/>
                    </a:srgbClr>
                  </a:outerShdw>
                </a:effectLst>
                <a:latin typeface="Cabin" panose="020B0803050202020004" pitchFamily="34" charset="0"/>
              </a:rPr>
              <a:t>1 Thessalonians 4:13-18 </a:t>
            </a:r>
            <a:r>
              <a:rPr lang="en-US" sz="2400" dirty="0">
                <a:solidFill>
                  <a:prstClr val="white"/>
                </a:solidFill>
                <a:effectLst>
                  <a:outerShdw blurRad="38100" dist="38100" dir="2700000" algn="tl">
                    <a:srgbClr val="000000">
                      <a:alpha val="43137"/>
                    </a:srgbClr>
                  </a:outerShdw>
                </a:effectLst>
                <a:latin typeface="Cabin" panose="020B0803050202020004" pitchFamily="34" charset="0"/>
              </a:rPr>
              <a:t>(NKJV)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13</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But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I do not want you to be ignorant, brethren, concerning those who have fallen asleep, lest you sorrow as others who have no hope.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14</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For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if we believe that Jesus died and rose again, even so God will bring with Him those who sleep in Jesus.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15</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For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this we say to you by the word of the Lord, that we who are alive and remain until the coming of the Lord will by no means precede those who are asleep. </a:t>
            </a:r>
          </a:p>
        </p:txBody>
      </p:sp>
    </p:spTree>
    <p:extLst>
      <p:ext uri="{BB962C8B-B14F-4D97-AF65-F5344CB8AC3E}">
        <p14:creationId xmlns:p14="http://schemas.microsoft.com/office/powerpoint/2010/main" val="4129318726"/>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5835" y="0"/>
            <a:ext cx="11223230" cy="6857999"/>
          </a:xfrm>
          <a:prstGeom prst="rect">
            <a:avLst/>
          </a:prstGeom>
          <a:noFill/>
        </p:spPr>
        <p:txBody>
          <a:bodyPr wrap="square" lIns="365760" tIns="182880" rIns="365760" bIns="182880" rtlCol="0" anchor="ctr" anchorCtr="0">
            <a:noAutofit/>
          </a:bodyPr>
          <a:lstStyle/>
          <a:p>
            <a:pPr>
              <a:spcAft>
                <a:spcPts val="600"/>
              </a:spcAft>
            </a:pPr>
            <a:r>
              <a:rPr lang="en-US" sz="3600" dirty="0">
                <a:solidFill>
                  <a:prstClr val="white"/>
                </a:solidFill>
                <a:effectLst>
                  <a:outerShdw blurRad="38100" dist="38100" dir="2700000" algn="tl">
                    <a:srgbClr val="000000">
                      <a:alpha val="43137"/>
                    </a:srgbClr>
                  </a:outerShdw>
                </a:effectLst>
                <a:latin typeface="Cabin" panose="020B0803050202020004" pitchFamily="34" charset="0"/>
              </a:rPr>
              <a:t>1 Thessalonians 4:13-18 </a:t>
            </a:r>
            <a:r>
              <a:rPr lang="en-US" sz="2800" dirty="0">
                <a:solidFill>
                  <a:prstClr val="white"/>
                </a:solidFill>
                <a:effectLst>
                  <a:outerShdw blurRad="38100" dist="38100" dir="2700000" algn="tl">
                    <a:srgbClr val="000000">
                      <a:alpha val="43137"/>
                    </a:srgbClr>
                  </a:outerShdw>
                </a:effectLst>
                <a:latin typeface="Cabin" panose="020B0803050202020004" pitchFamily="34" charset="0"/>
              </a:rPr>
              <a:t>(NKJV)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16</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For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the Lord Himself will descend from heaven with a shout, with the voice of an archangel, and with the trumpet of God. And the dead in Christ will rise first.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17</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Then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we who are alive and remain shall be caught up together with them in the clouds to meet the Lord in the air. And thus we shall always be with the Lord. </a:t>
            </a:r>
          </a:p>
          <a:p>
            <a:pPr>
              <a:spcAft>
                <a:spcPts val="600"/>
              </a:spcAft>
            </a:pP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baseline="30000" dirty="0" smtClean="0">
                <a:solidFill>
                  <a:prstClr val="white"/>
                </a:solidFill>
                <a:effectLst>
                  <a:outerShdw blurRad="38100" dist="38100" dir="2700000" algn="tl">
                    <a:srgbClr val="000000">
                      <a:alpha val="43137"/>
                    </a:srgbClr>
                  </a:outerShdw>
                </a:effectLst>
                <a:latin typeface="Cabin" panose="020B0803050202020004" pitchFamily="34" charset="0"/>
              </a:rPr>
              <a:t>18</a:t>
            </a:r>
            <a:r>
              <a:rPr lang="en-US" sz="3200" dirty="0" smtClean="0">
                <a:solidFill>
                  <a:prstClr val="white"/>
                </a:solidFill>
                <a:effectLst>
                  <a:outerShdw blurRad="38100" dist="38100" dir="2700000" algn="tl">
                    <a:srgbClr val="000000">
                      <a:alpha val="43137"/>
                    </a:srgbClr>
                  </a:outerShdw>
                </a:effectLst>
                <a:latin typeface="Cabin" panose="020B0803050202020004" pitchFamily="34" charset="0"/>
              </a:rPr>
              <a:t>  </a:t>
            </a:r>
            <a:r>
              <a:rPr lang="en-US" sz="3200" dirty="0">
                <a:solidFill>
                  <a:prstClr val="white"/>
                </a:solidFill>
                <a:effectLst>
                  <a:outerShdw blurRad="38100" dist="38100" dir="2700000" algn="tl">
                    <a:srgbClr val="000000">
                      <a:alpha val="43137"/>
                    </a:srgbClr>
                  </a:outerShdw>
                </a:effectLst>
                <a:latin typeface="Cabin" panose="020B0803050202020004" pitchFamily="34" charset="0"/>
              </a:rPr>
              <a:t>Therefore comfort one another with these words. </a:t>
            </a:r>
          </a:p>
        </p:txBody>
      </p:sp>
    </p:spTree>
    <p:extLst>
      <p:ext uri="{BB962C8B-B14F-4D97-AF65-F5344CB8AC3E}">
        <p14:creationId xmlns:p14="http://schemas.microsoft.com/office/powerpoint/2010/main" val="1046419538"/>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935359"/>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0"/>
            <a:ext cx="12192000" cy="6858000"/>
          </a:xfrm>
          <a:prstGeom prst="rect">
            <a:avLst/>
          </a:prstGeom>
          <a:noFill/>
        </p:spPr>
        <p:txBody>
          <a:bodyPr wrap="square" rtlCol="0" anchor="ctr" anchorCtr="0">
            <a:noAutofit/>
          </a:bodyPr>
          <a:lstStyle/>
          <a:p>
            <a:pPr algn="ctr"/>
            <a:endParaRPr lang="en-US" sz="4000" dirty="0">
              <a:solidFill>
                <a:schemeClr val="bg1"/>
              </a:solidFill>
              <a:latin typeface="Cabin" panose="020B0803050202020004" pitchFamily="34" charset="0"/>
            </a:endParaRPr>
          </a:p>
          <a:p>
            <a:pPr algn="ctr"/>
            <a:r>
              <a:rPr lang="en-US" sz="4000" dirty="0">
                <a:solidFill>
                  <a:schemeClr val="bg1"/>
                </a:solidFill>
                <a:latin typeface="Cabin" panose="020B0803050202020004" pitchFamily="34" charset="0"/>
              </a:rPr>
              <a:t>Above All</a:t>
            </a:r>
          </a:p>
          <a:p>
            <a:pPr algn="ctr"/>
            <a:endParaRPr lang="en-US" sz="4000" dirty="0">
              <a:solidFill>
                <a:schemeClr val="bg1"/>
              </a:solidFill>
              <a:latin typeface="Cabin" panose="020B0803050202020004" pitchFamily="34" charset="0"/>
            </a:endParaRPr>
          </a:p>
        </p:txBody>
      </p:sp>
    </p:spTree>
    <p:extLst>
      <p:ext uri="{BB962C8B-B14F-4D97-AF65-F5344CB8AC3E}">
        <p14:creationId xmlns:p14="http://schemas.microsoft.com/office/powerpoint/2010/main" val="17152217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0"/>
            <a:ext cx="12192000" cy="6858000"/>
          </a:xfrm>
          <a:prstGeom prst="rect">
            <a:avLst/>
          </a:prstGeom>
          <a:solidFill>
            <a:schemeClr val="bg1">
              <a:alpha val="0"/>
            </a:schemeClr>
          </a:solidFill>
        </p:spPr>
        <p:txBody>
          <a:bodyPr wrap="square" rtlCol="0" anchor="ctr" anchorCtr="0">
            <a:noAutofit/>
          </a:bodyPr>
          <a:lstStyle/>
          <a:p>
            <a:pPr algn="ctr"/>
            <a:r>
              <a:rPr lang="en-US" sz="3600" dirty="0">
                <a:solidFill>
                  <a:schemeClr val="bg1"/>
                </a:solidFill>
                <a:latin typeface="Cabin" panose="020B0803050202020004" pitchFamily="34" charset="0"/>
              </a:rPr>
              <a:t>Above all powers</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 kings</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 nature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And all created things</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 wisdom</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And all the ways of man</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You were here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Before the world began</a:t>
            </a:r>
          </a:p>
        </p:txBody>
      </p:sp>
    </p:spTree>
    <p:extLst>
      <p:ext uri="{BB962C8B-B14F-4D97-AF65-F5344CB8AC3E}">
        <p14:creationId xmlns:p14="http://schemas.microsoft.com/office/powerpoint/2010/main" val="17066658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10373"/>
            <a:ext cx="12192000" cy="6868373"/>
          </a:xfrm>
          <a:prstGeom prst="rect">
            <a:avLst/>
          </a:prstGeom>
          <a:noFill/>
        </p:spPr>
        <p:txBody>
          <a:bodyPr wrap="square" rtlCol="0" anchor="ctr" anchorCtr="0">
            <a:noAutofit/>
          </a:bodyPr>
          <a:lstStyle/>
          <a:p>
            <a:pPr algn="ctr"/>
            <a:r>
              <a:rPr lang="en-US" sz="3600" dirty="0">
                <a:solidFill>
                  <a:schemeClr val="bg1"/>
                </a:solidFill>
                <a:latin typeface="Cabin" panose="020B0803050202020004" pitchFamily="34" charset="0"/>
              </a:rPr>
              <a:t>Above all kingdoms</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 thrones</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 wonders</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The world has ever known</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 wealth</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And treasures of the earth</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There's no way to measure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What You're worth</a:t>
            </a:r>
          </a:p>
        </p:txBody>
      </p:sp>
    </p:spTree>
    <p:extLst>
      <p:ext uri="{BB962C8B-B14F-4D97-AF65-F5344CB8AC3E}">
        <p14:creationId xmlns:p14="http://schemas.microsoft.com/office/powerpoint/2010/main" val="438185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903"/>
            <a:ext cx="12192000" cy="6854097"/>
          </a:xfrm>
          <a:prstGeom prst="rect">
            <a:avLst/>
          </a:prstGeom>
          <a:noFill/>
        </p:spPr>
        <p:txBody>
          <a:bodyPr wrap="square" rtlCol="0" anchor="ctr" anchorCtr="0">
            <a:noAutofit/>
          </a:bodyPr>
          <a:lstStyle/>
          <a:p>
            <a:pPr algn="ctr"/>
            <a:r>
              <a:rPr lang="en-US" sz="3600" dirty="0">
                <a:solidFill>
                  <a:schemeClr val="bg1"/>
                </a:solidFill>
                <a:latin typeface="Cabin" panose="020B0803050202020004" pitchFamily="34" charset="0"/>
              </a:rPr>
              <a:t>Crucified</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Laid behind a stone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You lived to die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Rejected and alone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Like a rose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Trampled on the ground</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You took the fall</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And thought of me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a:t>
            </a:r>
          </a:p>
        </p:txBody>
      </p:sp>
    </p:spTree>
    <p:extLst>
      <p:ext uri="{BB962C8B-B14F-4D97-AF65-F5344CB8AC3E}">
        <p14:creationId xmlns:p14="http://schemas.microsoft.com/office/powerpoint/2010/main" val="15805324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915"/>
            <a:ext cx="12192000" cy="6854085"/>
          </a:xfrm>
          <a:prstGeom prst="rect">
            <a:avLst/>
          </a:prstGeom>
          <a:noFill/>
        </p:spPr>
        <p:txBody>
          <a:bodyPr wrap="square" rtlCol="0" anchor="ctr" anchorCtr="0">
            <a:noAutofit/>
          </a:bodyPr>
          <a:lstStyle/>
          <a:p>
            <a:pPr algn="ctr"/>
            <a:r>
              <a:rPr lang="en-US" sz="3600" dirty="0">
                <a:solidFill>
                  <a:schemeClr val="bg1"/>
                </a:solidFill>
                <a:latin typeface="Cabin" panose="020B0803050202020004" pitchFamily="34" charset="0"/>
              </a:rPr>
              <a:t>Above all powers</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 kings</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 nature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And all created things</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 wisdom</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And all the ways of man</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You were here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Before the world began</a:t>
            </a:r>
          </a:p>
        </p:txBody>
      </p:sp>
    </p:spTree>
    <p:extLst>
      <p:ext uri="{BB962C8B-B14F-4D97-AF65-F5344CB8AC3E}">
        <p14:creationId xmlns:p14="http://schemas.microsoft.com/office/powerpoint/2010/main" val="3344754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18200"/>
            <a:ext cx="12192000" cy="6839800"/>
          </a:xfrm>
          <a:prstGeom prst="rect">
            <a:avLst/>
          </a:prstGeom>
          <a:noFill/>
        </p:spPr>
        <p:txBody>
          <a:bodyPr wrap="square" rtlCol="0" anchor="ctr" anchorCtr="0">
            <a:noAutofit/>
          </a:bodyPr>
          <a:lstStyle/>
          <a:p>
            <a:pPr algn="ctr"/>
            <a:r>
              <a:rPr lang="en-US" sz="3600" dirty="0">
                <a:solidFill>
                  <a:schemeClr val="bg1"/>
                </a:solidFill>
                <a:latin typeface="Cabin" panose="020B0803050202020004" pitchFamily="34" charset="0"/>
              </a:rPr>
              <a:t>Above all kingdoms</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 thrones</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 wonders</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The world has ever known</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 wealth</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And treasures of the earth</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There's no way to measure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What You're worth</a:t>
            </a:r>
          </a:p>
        </p:txBody>
      </p:sp>
    </p:spTree>
    <p:extLst>
      <p:ext uri="{BB962C8B-B14F-4D97-AF65-F5344CB8AC3E}">
        <p14:creationId xmlns:p14="http://schemas.microsoft.com/office/powerpoint/2010/main" val="2402563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909"/>
            <a:ext cx="12192000" cy="6854091"/>
          </a:xfrm>
          <a:prstGeom prst="rect">
            <a:avLst/>
          </a:prstGeom>
          <a:noFill/>
        </p:spPr>
        <p:txBody>
          <a:bodyPr wrap="square" rtlCol="0" anchor="ctr" anchorCtr="0">
            <a:noAutofit/>
          </a:bodyPr>
          <a:lstStyle/>
          <a:p>
            <a:pPr algn="ctr"/>
            <a:r>
              <a:rPr lang="en-US" sz="3600" dirty="0">
                <a:solidFill>
                  <a:schemeClr val="bg1"/>
                </a:solidFill>
                <a:latin typeface="Cabin" panose="020B0803050202020004" pitchFamily="34" charset="0"/>
              </a:rPr>
              <a:t>Crucified</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Laid behind a stone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You lived to die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Rejected and alone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Like a rose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Trampled on the ground</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You took the fall</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And thought of me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a:t>
            </a:r>
          </a:p>
        </p:txBody>
      </p:sp>
    </p:spTree>
    <p:extLst>
      <p:ext uri="{BB962C8B-B14F-4D97-AF65-F5344CB8AC3E}">
        <p14:creationId xmlns:p14="http://schemas.microsoft.com/office/powerpoint/2010/main" val="190563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0"/>
            <a:ext cx="12192000" cy="1648691"/>
          </a:xfrm>
          <a:prstGeom prst="rect">
            <a:avLst/>
          </a:prstGeom>
          <a:solidFill>
            <a:schemeClr val="tx1">
              <a:alpha val="54000"/>
            </a:schemeClr>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prstClr val="white"/>
                </a:solidFill>
                <a:latin typeface="Cabin"/>
              </a:rPr>
              <a:t>Let the Glory of the Lord rise among us</a:t>
            </a:r>
          </a:p>
          <a:p>
            <a:r>
              <a:rPr lang="en-US" sz="4000" dirty="0" smtClean="0">
                <a:solidFill>
                  <a:prstClr val="white"/>
                </a:solidFill>
                <a:latin typeface="Cabin"/>
              </a:rPr>
              <a:t>Let the Glory of the Lord rise among us</a:t>
            </a:r>
          </a:p>
        </p:txBody>
      </p:sp>
    </p:spTree>
    <p:extLst>
      <p:ext uri="{BB962C8B-B14F-4D97-AF65-F5344CB8AC3E}">
        <p14:creationId xmlns:p14="http://schemas.microsoft.com/office/powerpoint/2010/main" val="17321156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908"/>
            <a:ext cx="12192000" cy="6854091"/>
          </a:xfrm>
          <a:prstGeom prst="rect">
            <a:avLst/>
          </a:prstGeom>
          <a:noFill/>
        </p:spPr>
        <p:txBody>
          <a:bodyPr wrap="square" rtlCol="0" anchor="ctr" anchorCtr="0">
            <a:noAutofit/>
          </a:bodyPr>
          <a:lstStyle/>
          <a:p>
            <a:pPr algn="ctr"/>
            <a:r>
              <a:rPr lang="en-US" sz="3600" dirty="0">
                <a:solidFill>
                  <a:schemeClr val="bg1"/>
                </a:solidFill>
                <a:latin typeface="Cabin" panose="020B0803050202020004" pitchFamily="34" charset="0"/>
              </a:rPr>
              <a:t>Like a rose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Trampled on the ground</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You took the fall</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And thought of me</a:t>
            </a:r>
            <a:br>
              <a:rPr lang="en-US" sz="3600" dirty="0">
                <a:solidFill>
                  <a:schemeClr val="bg1"/>
                </a:solidFill>
                <a:latin typeface="Cabin" panose="020B0803050202020004" pitchFamily="34" charset="0"/>
              </a:rPr>
            </a:br>
            <a:r>
              <a:rPr lang="en-US" sz="3600" dirty="0">
                <a:solidFill>
                  <a:schemeClr val="bg1"/>
                </a:solidFill>
                <a:latin typeface="Cabin" panose="020B0803050202020004" pitchFamily="34" charset="0"/>
              </a:rPr>
              <a:t>Above all</a:t>
            </a:r>
          </a:p>
        </p:txBody>
      </p:sp>
    </p:spTree>
    <p:extLst>
      <p:ext uri="{BB962C8B-B14F-4D97-AF65-F5344CB8AC3E}">
        <p14:creationId xmlns:p14="http://schemas.microsoft.com/office/powerpoint/2010/main" val="3240685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5339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960525"/>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4120588"/>
            <a:ext cx="12192000" cy="1319514"/>
          </a:xfrm>
          <a:prstGeom prst="rect">
            <a:avLst/>
          </a:prstGeom>
          <a:no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prstClr val="white"/>
                </a:solidFill>
                <a:latin typeface="Cabin"/>
              </a:rPr>
              <a:t>ANNOUNCEMENTS</a:t>
            </a:r>
            <a:endParaRPr lang="en-US" sz="4000" dirty="0">
              <a:solidFill>
                <a:prstClr val="white"/>
              </a:solidFill>
              <a:latin typeface="Cabin"/>
            </a:endParaRPr>
          </a:p>
        </p:txBody>
      </p:sp>
    </p:spTree>
    <p:extLst>
      <p:ext uri="{BB962C8B-B14F-4D97-AF65-F5344CB8AC3E}">
        <p14:creationId xmlns:p14="http://schemas.microsoft.com/office/powerpoint/2010/main" val="3709035271"/>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353290"/>
            <a:ext cx="12192000" cy="6192983"/>
          </a:xfrm>
          <a:prstGeom prst="rect">
            <a:avLst/>
          </a:prstGeom>
          <a:solidFill>
            <a:schemeClr val="tx1">
              <a:alpha val="35000"/>
            </a:schemeClr>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600" b="1" u="sng" dirty="0" smtClean="0">
                <a:solidFill>
                  <a:prstClr val="white"/>
                </a:solidFill>
                <a:latin typeface="Cabin"/>
              </a:rPr>
              <a:t>THIS EVENING!</a:t>
            </a:r>
          </a:p>
          <a:p>
            <a:endParaRPr lang="en-US" sz="4400" b="1" dirty="0" smtClean="0">
              <a:solidFill>
                <a:prstClr val="white"/>
              </a:solidFill>
              <a:latin typeface="Cabin"/>
            </a:endParaRPr>
          </a:p>
          <a:p>
            <a:r>
              <a:rPr lang="en-US" sz="4400" b="1" dirty="0" smtClean="0">
                <a:solidFill>
                  <a:prstClr val="white"/>
                </a:solidFill>
                <a:latin typeface="Cabin"/>
              </a:rPr>
              <a:t>6pm</a:t>
            </a:r>
            <a:r>
              <a:rPr lang="en-US" sz="3200" dirty="0" smtClean="0">
                <a:solidFill>
                  <a:prstClr val="white"/>
                </a:solidFill>
                <a:latin typeface="Cabin"/>
              </a:rPr>
              <a:t/>
            </a:r>
            <a:br>
              <a:rPr lang="en-US" sz="3200" dirty="0" smtClean="0">
                <a:solidFill>
                  <a:prstClr val="white"/>
                </a:solidFill>
                <a:latin typeface="Cabin"/>
              </a:rPr>
            </a:br>
            <a:endParaRPr lang="en-US" sz="3200" dirty="0" smtClean="0">
              <a:solidFill>
                <a:prstClr val="white"/>
              </a:solidFill>
              <a:latin typeface="Cabin"/>
            </a:endParaRPr>
          </a:p>
          <a:p>
            <a:r>
              <a:rPr lang="en-US" sz="3200" dirty="0" smtClean="0">
                <a:solidFill>
                  <a:prstClr val="white"/>
                </a:solidFill>
                <a:latin typeface="Cabin"/>
              </a:rPr>
              <a:t>Student Ministry </a:t>
            </a:r>
          </a:p>
          <a:p>
            <a:r>
              <a:rPr lang="en-US" sz="3200" dirty="0" smtClean="0">
                <a:solidFill>
                  <a:prstClr val="white"/>
                </a:solidFill>
                <a:latin typeface="Cabin"/>
              </a:rPr>
              <a:t>Black Tie </a:t>
            </a:r>
            <a:r>
              <a:rPr lang="en-US" sz="3200" dirty="0">
                <a:solidFill>
                  <a:prstClr val="white"/>
                </a:solidFill>
                <a:latin typeface="Cabin"/>
              </a:rPr>
              <a:t>Fund </a:t>
            </a:r>
            <a:r>
              <a:rPr lang="en-US" sz="3200" dirty="0" smtClean="0">
                <a:solidFill>
                  <a:prstClr val="white"/>
                </a:solidFill>
                <a:latin typeface="Cabin"/>
              </a:rPr>
              <a:t>Raiser Dinner</a:t>
            </a:r>
          </a:p>
        </p:txBody>
      </p:sp>
    </p:spTree>
    <p:extLst>
      <p:ext uri="{BB962C8B-B14F-4D97-AF65-F5344CB8AC3E}">
        <p14:creationId xmlns:p14="http://schemas.microsoft.com/office/powerpoint/2010/main" val="886666480"/>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353290"/>
            <a:ext cx="12192000" cy="6192983"/>
          </a:xfrm>
          <a:prstGeom prst="rect">
            <a:avLst/>
          </a:prstGeom>
          <a:solidFill>
            <a:schemeClr val="tx1">
              <a:alpha val="35000"/>
            </a:schemeClr>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600" b="1" u="sng" dirty="0" smtClean="0">
                <a:solidFill>
                  <a:prstClr val="white"/>
                </a:solidFill>
                <a:latin typeface="Cabin"/>
              </a:rPr>
              <a:t>LADIES BIBLE STUDY!</a:t>
            </a:r>
          </a:p>
          <a:p>
            <a:endParaRPr lang="en-US" sz="4400" b="1" dirty="0" smtClean="0">
              <a:solidFill>
                <a:prstClr val="white"/>
              </a:solidFill>
              <a:latin typeface="Cabin"/>
            </a:endParaRPr>
          </a:p>
          <a:p>
            <a:r>
              <a:rPr lang="en-US" sz="4400" b="1" dirty="0" smtClean="0">
                <a:solidFill>
                  <a:prstClr val="white"/>
                </a:solidFill>
                <a:latin typeface="Cabin"/>
              </a:rPr>
              <a:t>BEGINS MONDAY AUGUST 15th</a:t>
            </a:r>
            <a:r>
              <a:rPr lang="en-US" sz="3200" dirty="0" smtClean="0">
                <a:solidFill>
                  <a:prstClr val="white"/>
                </a:solidFill>
                <a:latin typeface="Cabin"/>
              </a:rPr>
              <a:t/>
            </a:r>
            <a:br>
              <a:rPr lang="en-US" sz="3200" dirty="0" smtClean="0">
                <a:solidFill>
                  <a:prstClr val="white"/>
                </a:solidFill>
                <a:latin typeface="Cabin"/>
              </a:rPr>
            </a:br>
            <a:endParaRPr lang="en-US" sz="3200" dirty="0" smtClean="0">
              <a:solidFill>
                <a:prstClr val="white"/>
              </a:solidFill>
              <a:latin typeface="Cabin"/>
            </a:endParaRPr>
          </a:p>
          <a:p>
            <a:r>
              <a:rPr lang="en-US" sz="3200" dirty="0" smtClean="0">
                <a:solidFill>
                  <a:prstClr val="white"/>
                </a:solidFill>
                <a:latin typeface="Cabin"/>
              </a:rPr>
              <a:t>PLEASE SEE MS. RUTH ANN FOR MORE INFORMATION</a:t>
            </a:r>
          </a:p>
        </p:txBody>
      </p:sp>
    </p:spTree>
    <p:extLst>
      <p:ext uri="{BB962C8B-B14F-4D97-AF65-F5344CB8AC3E}">
        <p14:creationId xmlns:p14="http://schemas.microsoft.com/office/powerpoint/2010/main" val="3007319443"/>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4" action="ppaction://hlinkpres?slideindex=1&amp;slidetitle="/>
          </p:cNvPr>
          <p:cNvPicPr>
            <a:picLocks noChangeAspect="1"/>
          </p:cNvPicPr>
          <p:nvPr/>
        </p:nvPicPr>
        <p:blipFill>
          <a:blip r:embed="rId5"/>
          <a:stretch>
            <a:fillRect/>
          </a:stretch>
        </p:blipFill>
        <p:spPr>
          <a:xfrm>
            <a:off x="10384600" y="2796060"/>
            <a:ext cx="666553" cy="495851"/>
          </a:xfrm>
          <a:prstGeom prst="rect">
            <a:avLst/>
          </a:prstGeom>
        </p:spPr>
      </p:pic>
    </p:spTree>
    <p:extLst>
      <p:ext uri="{BB962C8B-B14F-4D97-AF65-F5344CB8AC3E}">
        <p14:creationId xmlns:p14="http://schemas.microsoft.com/office/powerpoint/2010/main" val="4007433557"/>
      </p:ext>
    </p:extLst>
  </p:cSld>
  <p:clrMapOvr>
    <a:masterClrMapping/>
  </p:clrMapOvr>
  <mc:AlternateContent xmlns:mc="http://schemas.openxmlformats.org/markup-compatibility/2006">
    <mc:Choice xmlns:p14="http://schemas.microsoft.com/office/powerpoint/2010/main" Requires="p14">
      <p:transition p14:dur="250" advTm="25000">
        <p:fade/>
      </p:transition>
    </mc:Choice>
    <mc:Fallback>
      <p:transition advTm="2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0"/>
            <a:ext cx="12192000" cy="1648691"/>
          </a:xfrm>
          <a:prstGeom prst="rect">
            <a:avLst/>
          </a:prstGeom>
          <a:solidFill>
            <a:schemeClr val="tx1">
              <a:alpha val="54000"/>
            </a:schemeClr>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prstClr val="white"/>
                </a:solidFill>
                <a:latin typeface="Cabin"/>
              </a:rPr>
              <a:t>Let the praises of the King rise among us, </a:t>
            </a:r>
          </a:p>
          <a:p>
            <a:r>
              <a:rPr lang="en-US" sz="4000" dirty="0" smtClean="0">
                <a:solidFill>
                  <a:prstClr val="white"/>
                </a:solidFill>
                <a:latin typeface="Cabin"/>
              </a:rPr>
              <a:t>let it rise</a:t>
            </a:r>
          </a:p>
        </p:txBody>
      </p:sp>
    </p:spTree>
    <p:extLst>
      <p:ext uri="{BB962C8B-B14F-4D97-AF65-F5344CB8AC3E}">
        <p14:creationId xmlns:p14="http://schemas.microsoft.com/office/powerpoint/2010/main" val="321161058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5609</TotalTime>
  <Words>1528</Words>
  <Application>Microsoft Office PowerPoint</Application>
  <PresentationFormat>Widescreen</PresentationFormat>
  <Paragraphs>216</Paragraphs>
  <Slides>86</Slides>
  <Notes>17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86</vt:i4>
      </vt:variant>
    </vt:vector>
  </HeadingPairs>
  <TitlesOfParts>
    <vt:vector size="97" baseType="lpstr">
      <vt:lpstr>MS PGothic</vt:lpstr>
      <vt:lpstr>Arial</vt:lpstr>
      <vt:lpstr>Cabin</vt:lpstr>
      <vt:lpstr>Calibri</vt:lpstr>
      <vt:lpstr>Calibri Light</vt:lpstr>
      <vt:lpstr>Office Theme</vt:lpstr>
      <vt:lpstr>2_Office Theme</vt:lpstr>
      <vt:lpstr>6_Office Theme</vt:lpstr>
      <vt:lpstr>5_Office Theme</vt:lpstr>
      <vt:lpstr>4_Office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Brister</dc:creator>
  <cp:lastModifiedBy>Larry Brister</cp:lastModifiedBy>
  <cp:revision>147</cp:revision>
  <cp:lastPrinted>2016-07-29T01:38:10Z</cp:lastPrinted>
  <dcterms:created xsi:type="dcterms:W3CDTF">2016-04-16T14:53:42Z</dcterms:created>
  <dcterms:modified xsi:type="dcterms:W3CDTF">2016-08-09T21:03:21Z</dcterms:modified>
</cp:coreProperties>
</file>