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5"/>
  </p:notesMasterIdLst>
  <p:handoutMasterIdLst>
    <p:handoutMasterId r:id="rId26"/>
  </p:handoutMasterIdLst>
  <p:sldIdLst>
    <p:sldId id="264" r:id="rId4"/>
    <p:sldId id="520" r:id="rId5"/>
    <p:sldId id="257" r:id="rId6"/>
    <p:sldId id="519" r:id="rId7"/>
    <p:sldId id="643" r:id="rId8"/>
    <p:sldId id="644" r:id="rId9"/>
    <p:sldId id="480" r:id="rId10"/>
    <p:sldId id="262" r:id="rId11"/>
    <p:sldId id="267" r:id="rId12"/>
    <p:sldId id="645" r:id="rId13"/>
    <p:sldId id="646" r:id="rId14"/>
    <p:sldId id="647" r:id="rId15"/>
    <p:sldId id="648" r:id="rId16"/>
    <p:sldId id="619" r:id="rId17"/>
    <p:sldId id="620" r:id="rId18"/>
    <p:sldId id="628" r:id="rId19"/>
    <p:sldId id="523" r:id="rId20"/>
    <p:sldId id="524" r:id="rId21"/>
    <p:sldId id="638" r:id="rId22"/>
    <p:sldId id="637" r:id="rId23"/>
    <p:sldId id="521" r:id="rId24"/>
  </p:sldIdLst>
  <p:sldSz cx="12192000" cy="6858000"/>
  <p:notesSz cx="9309100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E09B0AE-8029-4AB3-BE8B-64DED4355367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F80806E-D4D8-4EC1-89F5-AEC8D8C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9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0AA03AE-7FF1-4963-8C66-941CF3A22866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8575" y="869950"/>
            <a:ext cx="4171950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47015"/>
            <a:ext cx="7447280" cy="273846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48667E8-BBDE-4406-80BD-A0243634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80A7-DB5A-4252-917B-68873174749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7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80A7-DB5A-4252-917B-68873174749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4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180A7-DB5A-4252-917B-68873174749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7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1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96D9-3C93-41C5-B095-DB90D69856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18FE-B2E2-412C-87C6-B9FA90AA30D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AD08-FAE8-4716-8E17-F0D4714C2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FBD2-2B5E-4F94-91C0-B9AD19B872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0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3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5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B107-3202-4C44-A714-2D8DA8943394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FAC78-16B1-4BE3-9E78-C5BFA2C4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E32E96D9-3C93-41C5-B095-DB90D69856D4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914354"/>
              <a:t>6/21/2016</a:t>
            </a:fld>
            <a:endParaRPr lang="en-US" dirty="0" smtClean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en-US" dirty="0" smtClean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085918FE-B2E2-412C-87C6-B9FA90AA30D0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914354"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38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AD08-FAE8-4716-8E17-F0D4714C2ACA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Geneva" charset="-128"/>
                <a:cs typeface="Arial" panose="020B0604020202020204" pitchFamily="34" charset="0"/>
              </a:rPr>
              <a:pPr/>
              <a:t>6/21/2016</a:t>
            </a:fld>
            <a:endParaRPr lang="en-US" dirty="0">
              <a:solidFill>
                <a:prstClr val="black">
                  <a:tint val="75000"/>
                </a:prstClr>
              </a:solidFill>
              <a:ea typeface="Geneva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ea typeface="Geneva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FBD2-2B5E-4F94-91C0-B9AD19B87276}" type="slidenum">
              <a:rPr lang="en-US" smtClean="0">
                <a:solidFill>
                  <a:prstClr val="black">
                    <a:tint val="75000"/>
                  </a:prstClr>
                </a:solidFill>
                <a:ea typeface="Geneva" charset="-128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Geneva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Announcements.pptx" TargetMode="External"/><Relationship Id="rId5" Type="http://schemas.openxmlformats.org/officeDocument/2006/relationships/image" Target="../media/image2.png"/><Relationship Id="rId4" Type="http://schemas.openxmlformats.org/officeDocument/2006/relationships/hyperlink" Target="Welcometochurch.ppt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Announcements.pptx" TargetMode="External"/><Relationship Id="rId5" Type="http://schemas.openxmlformats.org/officeDocument/2006/relationships/image" Target="../media/image2.png"/><Relationship Id="rId4" Type="http://schemas.openxmlformats.org/officeDocument/2006/relationships/hyperlink" Target="Welcometochurch.ppt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Announcements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/>
          <a:srcRect l="34718" t="24664" r="34751" b="32726"/>
          <a:stretch/>
        </p:blipFill>
        <p:spPr>
          <a:xfrm>
            <a:off x="3512130" y="6443016"/>
            <a:ext cx="3086100" cy="384465"/>
          </a:xfrm>
          <a:prstGeom prst="rect">
            <a:avLst/>
          </a:prstGeom>
        </p:spPr>
      </p:pic>
      <p:pic>
        <p:nvPicPr>
          <p:cNvPr id="3" name="Picture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4600" y="2796060"/>
            <a:ext cx="666553" cy="4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46059"/>
            <a:ext cx="12192000" cy="141194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457200" tIns="548640" rIns="365760" bIns="182880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latin typeface="Cabin" panose="020B0803050202020004" pitchFamily="34" charset="0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Cabin" panose="020B0803050202020004" pitchFamily="34" charset="0"/>
              </a:rPr>
              <a:t>.  OUR  ______________________</a:t>
            </a:r>
            <a:endParaRPr lang="en-US" sz="3200" dirty="0" smtClean="0">
              <a:solidFill>
                <a:prstClr val="white"/>
              </a:solidFill>
              <a:latin typeface="Cabin" panose="020B08030502020200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244" y="5471888"/>
            <a:ext cx="5068712" cy="1386112"/>
          </a:xfrm>
          <a:prstGeom prst="rect">
            <a:avLst/>
          </a:prstGeom>
          <a:noFill/>
        </p:spPr>
        <p:txBody>
          <a:bodyPr wrap="square" lIns="365760" tIns="182880" rIns="365760" bIns="18288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 smtClean="0">
                <a:solidFill>
                  <a:prstClr val="white"/>
                </a:solidFill>
                <a:latin typeface="Cabin" panose="020B0803050202020004" pitchFamily="34" charset="0"/>
              </a:rPr>
              <a:t>PRESENT GRACE</a:t>
            </a:r>
            <a:endParaRPr lang="en-US" sz="4400" dirty="0" smtClean="0">
              <a:solidFill>
                <a:prstClr val="white"/>
              </a:solidFill>
              <a:latin typeface="Cabin" panose="020B0803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46059"/>
            <a:ext cx="12192000" cy="141194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457200" tIns="548640" rIns="365760" bIns="182880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prstClr val="white"/>
                </a:solidFill>
                <a:latin typeface="Cabin" panose="020B0803050202020004" pitchFamily="34" charset="0"/>
              </a:rPr>
              <a:t>3</a:t>
            </a:r>
            <a:r>
              <a:rPr lang="en-US" sz="3200" dirty="0" smtClean="0">
                <a:solidFill>
                  <a:prstClr val="white"/>
                </a:solidFill>
                <a:latin typeface="Cabin" panose="020B0803050202020004" pitchFamily="34" charset="0"/>
              </a:rPr>
              <a:t>.  OUR  ______________________</a:t>
            </a:r>
            <a:endParaRPr lang="en-US" sz="3200" dirty="0" smtClean="0">
              <a:solidFill>
                <a:prstClr val="white"/>
              </a:solidFill>
              <a:latin typeface="Cabin" panose="020B08030502020200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244" y="5471888"/>
            <a:ext cx="5068712" cy="1386112"/>
          </a:xfrm>
          <a:prstGeom prst="rect">
            <a:avLst/>
          </a:prstGeom>
          <a:noFill/>
        </p:spPr>
        <p:txBody>
          <a:bodyPr wrap="square" lIns="365760" tIns="182880" rIns="365760" bIns="18288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 smtClean="0">
                <a:solidFill>
                  <a:prstClr val="white"/>
                </a:solidFill>
                <a:latin typeface="Cabin" panose="020B0803050202020004" pitchFamily="34" charset="0"/>
              </a:rPr>
              <a:t>FUTURE GLORY</a:t>
            </a:r>
            <a:endParaRPr lang="en-US" sz="4400" dirty="0" smtClean="0">
              <a:solidFill>
                <a:prstClr val="white"/>
              </a:solidFill>
              <a:latin typeface="Cabin" panose="020B0803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86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55055"/>
            <a:ext cx="12192000" cy="2902945"/>
          </a:xfrm>
          <a:noFill/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US" sz="4500" b="1" u="sng" dirty="0" smtClean="0">
                <a:solidFill>
                  <a:schemeClr val="bg1"/>
                </a:solidFill>
                <a:latin typeface="Cabin"/>
              </a:rPr>
              <a:t>SONG TITLE</a:t>
            </a:r>
          </a:p>
        </p:txBody>
      </p:sp>
    </p:spTree>
    <p:extLst>
      <p:ext uri="{BB962C8B-B14F-4D97-AF65-F5344CB8AC3E}">
        <p14:creationId xmlns:p14="http://schemas.microsoft.com/office/powerpoint/2010/main" val="33558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88106"/>
            <a:ext cx="12192000" cy="2844495"/>
          </a:xfrm>
          <a:noFill/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abin"/>
              </a:rPr>
              <a:t>SONG VERSE</a:t>
            </a:r>
            <a:endParaRPr lang="en-US" sz="4000" dirty="0">
              <a:solidFill>
                <a:schemeClr val="bg1"/>
              </a:solidFill>
              <a:latin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75268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38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9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4120588"/>
            <a:ext cx="12192000" cy="131951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prstClr val="white"/>
                </a:solidFill>
                <a:latin typeface="Cabin"/>
              </a:rPr>
              <a:t>ANNOUNCEMENTS</a:t>
            </a:r>
            <a:endParaRPr lang="en-US" sz="4000" dirty="0">
              <a:solidFill>
                <a:prstClr val="white"/>
              </a:solidFill>
              <a:latin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7090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018309"/>
            <a:ext cx="12192000" cy="469386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prstClr val="white"/>
                </a:solidFill>
                <a:latin typeface="Cabin"/>
              </a:rPr>
              <a:t>Main Announcements Here</a:t>
            </a:r>
          </a:p>
        </p:txBody>
      </p:sp>
    </p:spTree>
    <p:extLst>
      <p:ext uri="{BB962C8B-B14F-4D97-AF65-F5344CB8AC3E}">
        <p14:creationId xmlns:p14="http://schemas.microsoft.com/office/powerpoint/2010/main" val="36735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/>
          <a:srcRect l="34718" t="24664" r="34751" b="32726"/>
          <a:stretch/>
        </p:blipFill>
        <p:spPr>
          <a:xfrm>
            <a:off x="3512130" y="6443016"/>
            <a:ext cx="3086100" cy="384465"/>
          </a:xfrm>
          <a:prstGeom prst="rect">
            <a:avLst/>
          </a:prstGeom>
        </p:spPr>
      </p:pic>
      <p:pic>
        <p:nvPicPr>
          <p:cNvPr id="3" name="Picture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4600" y="2796060"/>
            <a:ext cx="666553" cy="4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4120588"/>
            <a:ext cx="12192000" cy="131951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prstClr val="white"/>
                </a:solidFill>
                <a:latin typeface="Cabin"/>
              </a:rPr>
              <a:t>ANNOUNCEMENTS</a:t>
            </a:r>
            <a:endParaRPr lang="en-US" sz="4000" dirty="0">
              <a:solidFill>
                <a:prstClr val="white"/>
              </a:solidFill>
              <a:latin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8866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600" y="2796060"/>
            <a:ext cx="666553" cy="4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6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" y="1828800"/>
            <a:ext cx="11604812" cy="4754880"/>
          </a:xfrm>
          <a:prstGeom prst="rect">
            <a:avLst/>
          </a:prstGeom>
          <a:noFill/>
        </p:spPr>
        <p:txBody>
          <a:bodyPr wrap="square" lIns="365760" tIns="182880" rIns="365760" bIns="18288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Titus </a:t>
            </a: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3:1-7 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(NKJV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</a:t>
            </a:r>
            <a:r>
              <a:rPr lang="en-US" sz="320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1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Remind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them to be subject to rulers and authorities, to obey, to be ready for every good work,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</a:t>
            </a:r>
            <a:r>
              <a:rPr lang="en-US" sz="320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to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speak evil of no one, to be peaceable, gentle, showing all humility to all men.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</a:t>
            </a:r>
            <a:r>
              <a:rPr lang="en-US" sz="320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3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For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we ourselves were also once foolish, disobedient, deceived, serving various lusts and pleasures, living in malice and envy, hateful and hating one another. </a:t>
            </a:r>
          </a:p>
        </p:txBody>
      </p:sp>
    </p:spTree>
    <p:extLst>
      <p:ext uri="{BB962C8B-B14F-4D97-AF65-F5344CB8AC3E}">
        <p14:creationId xmlns:p14="http://schemas.microsoft.com/office/powerpoint/2010/main" val="29257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" y="1828800"/>
            <a:ext cx="11604812" cy="4754880"/>
          </a:xfrm>
          <a:prstGeom prst="rect">
            <a:avLst/>
          </a:prstGeom>
          <a:noFill/>
        </p:spPr>
        <p:txBody>
          <a:bodyPr wrap="square" lIns="365760" tIns="182880" rIns="365760" bIns="18288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Titus </a:t>
            </a: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3:1-7 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(NKJV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</a:t>
            </a:r>
            <a:r>
              <a:rPr lang="en-US" sz="320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4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But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when the kindness and the love of God our Savior toward man appeared,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</a:t>
            </a:r>
            <a:r>
              <a:rPr lang="en-US" sz="320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5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not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by works of righteousness which we have done, but according to His mercy He saved us, through the washing of regeneration and renewing of the Holy Spirit, </a:t>
            </a:r>
          </a:p>
        </p:txBody>
      </p:sp>
    </p:spTree>
    <p:extLst>
      <p:ext uri="{BB962C8B-B14F-4D97-AF65-F5344CB8AC3E}">
        <p14:creationId xmlns:p14="http://schemas.microsoft.com/office/powerpoint/2010/main" val="27561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" y="1828800"/>
            <a:ext cx="11604812" cy="4754880"/>
          </a:xfrm>
          <a:prstGeom prst="rect">
            <a:avLst/>
          </a:prstGeom>
          <a:noFill/>
        </p:spPr>
        <p:txBody>
          <a:bodyPr wrap="square" lIns="365760" tIns="182880" rIns="365760" bIns="18288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Titus </a:t>
            </a: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3:1-7 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(NKJV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</a:t>
            </a:r>
            <a:r>
              <a:rPr lang="en-US" sz="320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6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whom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He poured out on us abundantly through Jesus Christ our Savior,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</a:t>
            </a:r>
            <a:r>
              <a:rPr lang="en-US" sz="320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7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 that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anose="020B0803050202020004" pitchFamily="34" charset="0"/>
              </a:rPr>
              <a:t>having been justified by His grace we should become heirs according to the hope of eternal life. </a:t>
            </a:r>
          </a:p>
        </p:txBody>
      </p:sp>
    </p:spTree>
    <p:extLst>
      <p:ext uri="{BB962C8B-B14F-4D97-AF65-F5344CB8AC3E}">
        <p14:creationId xmlns:p14="http://schemas.microsoft.com/office/powerpoint/2010/main" val="4592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5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46059"/>
            <a:ext cx="12192000" cy="1411941"/>
          </a:xfrm>
          <a:prstGeom prst="rect">
            <a:avLst/>
          </a:prstGeom>
          <a:solidFill>
            <a:schemeClr val="tx1">
              <a:alpha val="71000"/>
            </a:schemeClr>
          </a:solidFill>
        </p:spPr>
        <p:txBody>
          <a:bodyPr wrap="square" lIns="457200" tIns="548640" rIns="365760" bIns="182880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prstClr val="white"/>
                </a:solidFill>
                <a:latin typeface="Cabin" panose="020B0803050202020004" pitchFamily="34" charset="0"/>
              </a:rPr>
              <a:t>1.  </a:t>
            </a:r>
            <a:r>
              <a:rPr lang="en-US" sz="3200" dirty="0" smtClean="0">
                <a:solidFill>
                  <a:prstClr val="white"/>
                </a:solidFill>
                <a:latin typeface="Cabin" panose="020B0803050202020004" pitchFamily="34" charset="0"/>
              </a:rPr>
              <a:t>OUR  ______________________</a:t>
            </a:r>
            <a:endParaRPr lang="en-US" sz="3200" dirty="0" smtClean="0">
              <a:solidFill>
                <a:prstClr val="white"/>
              </a:solidFill>
              <a:latin typeface="Cabin" panose="020B08030502020200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244" y="5471888"/>
            <a:ext cx="5068712" cy="1386112"/>
          </a:xfrm>
          <a:prstGeom prst="rect">
            <a:avLst/>
          </a:prstGeom>
          <a:noFill/>
        </p:spPr>
        <p:txBody>
          <a:bodyPr wrap="square" lIns="365760" tIns="182880" rIns="365760" bIns="18288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 smtClean="0">
                <a:solidFill>
                  <a:prstClr val="white"/>
                </a:solidFill>
                <a:latin typeface="Cabin" panose="020B0803050202020004" pitchFamily="34" charset="0"/>
              </a:rPr>
              <a:t>PAST GUILT</a:t>
            </a:r>
            <a:endParaRPr lang="en-US" sz="4400" dirty="0" smtClean="0">
              <a:solidFill>
                <a:prstClr val="white"/>
              </a:solidFill>
              <a:latin typeface="Cabin" panose="020B0803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4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5094</TotalTime>
  <Words>208</Words>
  <Application>Microsoft Office PowerPoint</Application>
  <PresentationFormat>Widescreen</PresentationFormat>
  <Paragraphs>24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Cabin</vt:lpstr>
      <vt:lpstr>Calibri</vt:lpstr>
      <vt:lpstr>Calibri Light</vt:lpstr>
      <vt:lpstr>Geneva</vt:lpstr>
      <vt:lpstr>Office Theme</vt:lpstr>
      <vt:lpstr>2_Office Theme</vt:lpstr>
      <vt:lpstr>23_Office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Brister</dc:creator>
  <cp:lastModifiedBy>Larry Brister</cp:lastModifiedBy>
  <cp:revision>69</cp:revision>
  <cp:lastPrinted>2016-06-19T01:16:01Z</cp:lastPrinted>
  <dcterms:created xsi:type="dcterms:W3CDTF">2016-04-16T14:53:42Z</dcterms:created>
  <dcterms:modified xsi:type="dcterms:W3CDTF">2016-06-22T00:09:03Z</dcterms:modified>
</cp:coreProperties>
</file>